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303" r:id="rId4"/>
    <p:sldId id="257" r:id="rId5"/>
    <p:sldId id="258" r:id="rId6"/>
    <p:sldId id="306" r:id="rId7"/>
    <p:sldId id="273" r:id="rId8"/>
    <p:sldId id="261" r:id="rId9"/>
    <p:sldId id="278" r:id="rId10"/>
    <p:sldId id="266" r:id="rId11"/>
    <p:sldId id="279" r:id="rId12"/>
    <p:sldId id="307" r:id="rId13"/>
    <p:sldId id="267" r:id="rId14"/>
    <p:sldId id="309" r:id="rId15"/>
    <p:sldId id="299" r:id="rId16"/>
    <p:sldId id="268" r:id="rId17"/>
    <p:sldId id="281" r:id="rId18"/>
    <p:sldId id="274" r:id="rId19"/>
    <p:sldId id="282" r:id="rId20"/>
    <p:sldId id="286" r:id="rId21"/>
    <p:sldId id="287" r:id="rId22"/>
    <p:sldId id="290" r:id="rId23"/>
    <p:sldId id="291" r:id="rId24"/>
    <p:sldId id="288" r:id="rId25"/>
    <p:sldId id="293" r:id="rId26"/>
    <p:sldId id="289" r:id="rId27"/>
    <p:sldId id="294" r:id="rId28"/>
    <p:sldId id="300" r:id="rId29"/>
    <p:sldId id="304" r:id="rId30"/>
    <p:sldId id="275" r:id="rId31"/>
    <p:sldId id="283" r:id="rId32"/>
    <p:sldId id="270" r:id="rId33"/>
    <p:sldId id="284" r:id="rId34"/>
    <p:sldId id="272" r:id="rId35"/>
    <p:sldId id="271" r:id="rId36"/>
    <p:sldId id="310" r:id="rId37"/>
    <p:sldId id="276" r:id="rId38"/>
    <p:sldId id="311" r:id="rId39"/>
    <p:sldId id="277" r:id="rId40"/>
    <p:sldId id="312" r:id="rId41"/>
    <p:sldId id="301" r:id="rId42"/>
    <p:sldId id="305" r:id="rId43"/>
    <p:sldId id="297" r:id="rId44"/>
    <p:sldId id="262" r:id="rId45"/>
    <p:sldId id="298" r:id="rId46"/>
    <p:sldId id="263"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663300"/>
    <a:srgbClr val="F9D29A"/>
    <a:srgbClr val="FCFCDA"/>
    <a:srgbClr val="DAC8A0"/>
    <a:srgbClr val="8B6155"/>
    <a:srgbClr val="A06E4E"/>
    <a:srgbClr val="38141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7B2BD0-4B25-EE48-8223-5C614CC14B4F}" v="4" dt="2024-09-09T19:32:59.0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850"/>
    <p:restoredTop sz="94802"/>
  </p:normalViewPr>
  <p:slideViewPr>
    <p:cSldViewPr>
      <p:cViewPr varScale="1">
        <p:scale>
          <a:sx n="112" d="100"/>
          <a:sy n="112" d="100"/>
        </p:scale>
        <p:origin x="1024"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mar Arzate" userId="d41a71b1a66afafb" providerId="LiveId" clId="{1B7B2BD0-4B25-EE48-8223-5C614CC14B4F}"/>
    <pc:docChg chg="undo custSel addSld delSld modSld">
      <pc:chgData name="Omar Arzate" userId="d41a71b1a66afafb" providerId="LiveId" clId="{1B7B2BD0-4B25-EE48-8223-5C614CC14B4F}" dt="2024-09-17T00:21:44.476" v="702" actId="2696"/>
      <pc:docMkLst>
        <pc:docMk/>
      </pc:docMkLst>
      <pc:sldChg chg="addSp delSp modSp mod">
        <pc:chgData name="Omar Arzate" userId="d41a71b1a66afafb" providerId="LiveId" clId="{1B7B2BD0-4B25-EE48-8223-5C614CC14B4F}" dt="2024-09-09T19:00:17.379" v="87" actId="115"/>
        <pc:sldMkLst>
          <pc:docMk/>
          <pc:sldMk cId="0" sldId="257"/>
        </pc:sldMkLst>
        <pc:spChg chg="mod">
          <ac:chgData name="Omar Arzate" userId="d41a71b1a66afafb" providerId="LiveId" clId="{1B7B2BD0-4B25-EE48-8223-5C614CC14B4F}" dt="2024-09-09T18:58:40.968" v="58" actId="1076"/>
          <ac:spMkLst>
            <pc:docMk/>
            <pc:sldMk cId="0" sldId="257"/>
            <ac:spMk id="4" creationId="{00000000-0000-0000-0000-000000000000}"/>
          </ac:spMkLst>
        </pc:spChg>
        <pc:spChg chg="mod">
          <ac:chgData name="Omar Arzate" userId="d41a71b1a66afafb" providerId="LiveId" clId="{1B7B2BD0-4B25-EE48-8223-5C614CC14B4F}" dt="2024-09-09T18:57:11.031" v="51" actId="20577"/>
          <ac:spMkLst>
            <pc:docMk/>
            <pc:sldMk cId="0" sldId="257"/>
            <ac:spMk id="5" creationId="{00000000-0000-0000-0000-000000000000}"/>
          </ac:spMkLst>
        </pc:spChg>
        <pc:spChg chg="del">
          <ac:chgData name="Omar Arzate" userId="d41a71b1a66afafb" providerId="LiveId" clId="{1B7B2BD0-4B25-EE48-8223-5C614CC14B4F}" dt="2024-09-09T18:53:58.101" v="0" actId="478"/>
          <ac:spMkLst>
            <pc:docMk/>
            <pc:sldMk cId="0" sldId="257"/>
            <ac:spMk id="6" creationId="{00000000-0000-0000-0000-000000000000}"/>
          </ac:spMkLst>
        </pc:spChg>
        <pc:spChg chg="add mod">
          <ac:chgData name="Omar Arzate" userId="d41a71b1a66afafb" providerId="LiveId" clId="{1B7B2BD0-4B25-EE48-8223-5C614CC14B4F}" dt="2024-09-09T18:57:52.704" v="54" actId="20577"/>
          <ac:spMkLst>
            <pc:docMk/>
            <pc:sldMk cId="0" sldId="257"/>
            <ac:spMk id="8" creationId="{D5317061-7DEF-D967-7EC7-FEA838DB2639}"/>
          </ac:spMkLst>
        </pc:spChg>
        <pc:spChg chg="add mod">
          <ac:chgData name="Omar Arzate" userId="d41a71b1a66afafb" providerId="LiveId" clId="{1B7B2BD0-4B25-EE48-8223-5C614CC14B4F}" dt="2024-09-09T19:00:17.379" v="87" actId="115"/>
          <ac:spMkLst>
            <pc:docMk/>
            <pc:sldMk cId="0" sldId="257"/>
            <ac:spMk id="10" creationId="{9726E59D-AEA6-35D8-1E3A-FE7D6DD8BB32}"/>
          </ac:spMkLst>
        </pc:spChg>
      </pc:sldChg>
      <pc:sldChg chg="modSp mod">
        <pc:chgData name="Omar Arzate" userId="d41a71b1a66afafb" providerId="LiveId" clId="{1B7B2BD0-4B25-EE48-8223-5C614CC14B4F}" dt="2024-09-09T19:13:18.169" v="190" actId="1037"/>
        <pc:sldMkLst>
          <pc:docMk/>
          <pc:sldMk cId="0" sldId="258"/>
        </pc:sldMkLst>
        <pc:spChg chg="mod">
          <ac:chgData name="Omar Arzate" userId="d41a71b1a66afafb" providerId="LiveId" clId="{1B7B2BD0-4B25-EE48-8223-5C614CC14B4F}" dt="2024-09-09T19:13:18.169" v="190" actId="1037"/>
          <ac:spMkLst>
            <pc:docMk/>
            <pc:sldMk cId="0" sldId="258"/>
            <ac:spMk id="4" creationId="{00000000-0000-0000-0000-000000000000}"/>
          </ac:spMkLst>
        </pc:spChg>
        <pc:spChg chg="mod">
          <ac:chgData name="Omar Arzate" userId="d41a71b1a66afafb" providerId="LiveId" clId="{1B7B2BD0-4B25-EE48-8223-5C614CC14B4F}" dt="2024-09-09T19:12:32.415" v="163" actId="20577"/>
          <ac:spMkLst>
            <pc:docMk/>
            <pc:sldMk cId="0" sldId="258"/>
            <ac:spMk id="5" creationId="{00000000-0000-0000-0000-000000000000}"/>
          </ac:spMkLst>
        </pc:spChg>
        <pc:spChg chg="mod">
          <ac:chgData name="Omar Arzate" userId="d41a71b1a66afafb" providerId="LiveId" clId="{1B7B2BD0-4B25-EE48-8223-5C614CC14B4F}" dt="2024-09-09T19:13:14.213" v="189" actId="1038"/>
          <ac:spMkLst>
            <pc:docMk/>
            <pc:sldMk cId="0" sldId="258"/>
            <ac:spMk id="7" creationId="{00000000-0000-0000-0000-000000000000}"/>
          </ac:spMkLst>
        </pc:spChg>
      </pc:sldChg>
      <pc:sldChg chg="modSp mod">
        <pc:chgData name="Omar Arzate" userId="d41a71b1a66afafb" providerId="LiveId" clId="{1B7B2BD0-4B25-EE48-8223-5C614CC14B4F}" dt="2024-09-09T19:17:41.777" v="268" actId="20577"/>
        <pc:sldMkLst>
          <pc:docMk/>
          <pc:sldMk cId="0" sldId="261"/>
        </pc:sldMkLst>
        <pc:spChg chg="mod">
          <ac:chgData name="Omar Arzate" userId="d41a71b1a66afafb" providerId="LiveId" clId="{1B7B2BD0-4B25-EE48-8223-5C614CC14B4F}" dt="2024-09-09T19:17:41.777" v="268" actId="20577"/>
          <ac:spMkLst>
            <pc:docMk/>
            <pc:sldMk cId="0" sldId="261"/>
            <ac:spMk id="5" creationId="{00000000-0000-0000-0000-000000000000}"/>
          </ac:spMkLst>
        </pc:spChg>
      </pc:sldChg>
      <pc:sldChg chg="modSp mod">
        <pc:chgData name="Omar Arzate" userId="d41a71b1a66afafb" providerId="LiveId" clId="{1B7B2BD0-4B25-EE48-8223-5C614CC14B4F}" dt="2024-09-17T00:18:10.559" v="682" actId="1076"/>
        <pc:sldMkLst>
          <pc:docMk/>
          <pc:sldMk cId="0" sldId="270"/>
        </pc:sldMkLst>
        <pc:spChg chg="mod">
          <ac:chgData name="Omar Arzate" userId="d41a71b1a66afafb" providerId="LiveId" clId="{1B7B2BD0-4B25-EE48-8223-5C614CC14B4F}" dt="2024-09-17T00:18:10.559" v="682" actId="1076"/>
          <ac:spMkLst>
            <pc:docMk/>
            <pc:sldMk cId="0" sldId="270"/>
            <ac:spMk id="4" creationId="{00000000-0000-0000-0000-000000000000}"/>
          </ac:spMkLst>
        </pc:spChg>
        <pc:spChg chg="mod">
          <ac:chgData name="Omar Arzate" userId="d41a71b1a66afafb" providerId="LiveId" clId="{1B7B2BD0-4B25-EE48-8223-5C614CC14B4F}" dt="2024-09-17T00:17:50.362" v="679" actId="14100"/>
          <ac:spMkLst>
            <pc:docMk/>
            <pc:sldMk cId="0" sldId="270"/>
            <ac:spMk id="5121" creationId="{00000000-0000-0000-0000-000000000000}"/>
          </ac:spMkLst>
        </pc:spChg>
      </pc:sldChg>
      <pc:sldChg chg="modSp mod">
        <pc:chgData name="Omar Arzate" userId="d41a71b1a66afafb" providerId="LiveId" clId="{1B7B2BD0-4B25-EE48-8223-5C614CC14B4F}" dt="2024-09-17T00:20:19.722" v="698" actId="255"/>
        <pc:sldMkLst>
          <pc:docMk/>
          <pc:sldMk cId="0" sldId="271"/>
        </pc:sldMkLst>
        <pc:spChg chg="mod">
          <ac:chgData name="Omar Arzate" userId="d41a71b1a66afafb" providerId="LiveId" clId="{1B7B2BD0-4B25-EE48-8223-5C614CC14B4F}" dt="2024-09-17T00:20:14.199" v="697" actId="1076"/>
          <ac:spMkLst>
            <pc:docMk/>
            <pc:sldMk cId="0" sldId="271"/>
            <ac:spMk id="4" creationId="{00000000-0000-0000-0000-000000000000}"/>
          </ac:spMkLst>
        </pc:spChg>
        <pc:spChg chg="mod">
          <ac:chgData name="Omar Arzate" userId="d41a71b1a66afafb" providerId="LiveId" clId="{1B7B2BD0-4B25-EE48-8223-5C614CC14B4F}" dt="2024-09-17T00:20:02.012" v="696" actId="1076"/>
          <ac:spMkLst>
            <pc:docMk/>
            <pc:sldMk cId="0" sldId="271"/>
            <ac:spMk id="5" creationId="{00000000-0000-0000-0000-000000000000}"/>
          </ac:spMkLst>
        </pc:spChg>
        <pc:spChg chg="mod">
          <ac:chgData name="Omar Arzate" userId="d41a71b1a66afafb" providerId="LiveId" clId="{1B7B2BD0-4B25-EE48-8223-5C614CC14B4F}" dt="2024-09-17T00:20:19.722" v="698" actId="255"/>
          <ac:spMkLst>
            <pc:docMk/>
            <pc:sldMk cId="0" sldId="271"/>
            <ac:spMk id="5121" creationId="{00000000-0000-0000-0000-000000000000}"/>
          </ac:spMkLst>
        </pc:spChg>
      </pc:sldChg>
      <pc:sldChg chg="modSp mod">
        <pc:chgData name="Omar Arzate" userId="d41a71b1a66afafb" providerId="LiveId" clId="{1B7B2BD0-4B25-EE48-8223-5C614CC14B4F}" dt="2024-09-17T00:18:59.920" v="688" actId="1076"/>
        <pc:sldMkLst>
          <pc:docMk/>
          <pc:sldMk cId="0" sldId="272"/>
        </pc:sldMkLst>
        <pc:spChg chg="mod">
          <ac:chgData name="Omar Arzate" userId="d41a71b1a66afafb" providerId="LiveId" clId="{1B7B2BD0-4B25-EE48-8223-5C614CC14B4F}" dt="2024-09-17T00:18:59.920" v="688" actId="1076"/>
          <ac:spMkLst>
            <pc:docMk/>
            <pc:sldMk cId="0" sldId="272"/>
            <ac:spMk id="5121" creationId="{00000000-0000-0000-0000-000000000000}"/>
          </ac:spMkLst>
        </pc:spChg>
      </pc:sldChg>
      <pc:sldChg chg="addSp modSp mod">
        <pc:chgData name="Omar Arzate" userId="d41a71b1a66afafb" providerId="LiveId" clId="{1B7B2BD0-4B25-EE48-8223-5C614CC14B4F}" dt="2024-09-09T19:16:57.925" v="265" actId="14100"/>
        <pc:sldMkLst>
          <pc:docMk/>
          <pc:sldMk cId="0" sldId="273"/>
        </pc:sldMkLst>
        <pc:spChg chg="add mod">
          <ac:chgData name="Omar Arzate" userId="d41a71b1a66afafb" providerId="LiveId" clId="{1B7B2BD0-4B25-EE48-8223-5C614CC14B4F}" dt="2024-09-09T19:16:43.715" v="264" actId="207"/>
          <ac:spMkLst>
            <pc:docMk/>
            <pc:sldMk cId="0" sldId="273"/>
            <ac:spMk id="3" creationId="{F24395FB-2175-96A7-19DB-850F7FF406A0}"/>
          </ac:spMkLst>
        </pc:spChg>
        <pc:spChg chg="mod">
          <ac:chgData name="Omar Arzate" userId="d41a71b1a66afafb" providerId="LiveId" clId="{1B7B2BD0-4B25-EE48-8223-5C614CC14B4F}" dt="2024-09-09T19:16:57.925" v="265" actId="14100"/>
          <ac:spMkLst>
            <pc:docMk/>
            <pc:sldMk cId="0" sldId="273"/>
            <ac:spMk id="6" creationId="{00000000-0000-0000-0000-000000000000}"/>
          </ac:spMkLst>
        </pc:spChg>
      </pc:sldChg>
      <pc:sldChg chg="modSp mod">
        <pc:chgData name="Omar Arzate" userId="d41a71b1a66afafb" providerId="LiveId" clId="{1B7B2BD0-4B25-EE48-8223-5C614CC14B4F}" dt="2024-09-17T00:18:32.575" v="685" actId="1076"/>
        <pc:sldMkLst>
          <pc:docMk/>
          <pc:sldMk cId="0" sldId="275"/>
        </pc:sldMkLst>
        <pc:spChg chg="mod">
          <ac:chgData name="Omar Arzate" userId="d41a71b1a66afafb" providerId="LiveId" clId="{1B7B2BD0-4B25-EE48-8223-5C614CC14B4F}" dt="2024-09-17T00:17:01.875" v="676" actId="20577"/>
          <ac:spMkLst>
            <pc:docMk/>
            <pc:sldMk cId="0" sldId="275"/>
            <ac:spMk id="5" creationId="{00000000-0000-0000-0000-000000000000}"/>
          </ac:spMkLst>
        </pc:spChg>
        <pc:spChg chg="mod">
          <ac:chgData name="Omar Arzate" userId="d41a71b1a66afafb" providerId="LiveId" clId="{1B7B2BD0-4B25-EE48-8223-5C614CC14B4F}" dt="2024-09-17T00:18:32.575" v="685" actId="1076"/>
          <ac:spMkLst>
            <pc:docMk/>
            <pc:sldMk cId="0" sldId="275"/>
            <ac:spMk id="5121" creationId="{00000000-0000-0000-0000-000000000000}"/>
          </ac:spMkLst>
        </pc:spChg>
      </pc:sldChg>
      <pc:sldChg chg="modSp mod">
        <pc:chgData name="Omar Arzate" userId="d41a71b1a66afafb" providerId="LiveId" clId="{1B7B2BD0-4B25-EE48-8223-5C614CC14B4F}" dt="2024-09-17T00:20:42.342" v="699" actId="255"/>
        <pc:sldMkLst>
          <pc:docMk/>
          <pc:sldMk cId="0" sldId="276"/>
        </pc:sldMkLst>
        <pc:spChg chg="mod">
          <ac:chgData name="Omar Arzate" userId="d41a71b1a66afafb" providerId="LiveId" clId="{1B7B2BD0-4B25-EE48-8223-5C614CC14B4F}" dt="2024-09-17T00:20:42.342" v="699" actId="255"/>
          <ac:spMkLst>
            <pc:docMk/>
            <pc:sldMk cId="0" sldId="276"/>
            <ac:spMk id="5121" creationId="{00000000-0000-0000-0000-000000000000}"/>
          </ac:spMkLst>
        </pc:spChg>
      </pc:sldChg>
      <pc:sldChg chg="modSp mod">
        <pc:chgData name="Omar Arzate" userId="d41a71b1a66afafb" providerId="LiveId" clId="{1B7B2BD0-4B25-EE48-8223-5C614CC14B4F}" dt="2024-09-17T00:20:59.092" v="700" actId="255"/>
        <pc:sldMkLst>
          <pc:docMk/>
          <pc:sldMk cId="0" sldId="277"/>
        </pc:sldMkLst>
        <pc:spChg chg="mod">
          <ac:chgData name="Omar Arzate" userId="d41a71b1a66afafb" providerId="LiveId" clId="{1B7B2BD0-4B25-EE48-8223-5C614CC14B4F}" dt="2024-09-17T00:20:59.092" v="700" actId="255"/>
          <ac:spMkLst>
            <pc:docMk/>
            <pc:sldMk cId="0" sldId="277"/>
            <ac:spMk id="5" creationId="{00000000-0000-0000-0000-000000000000}"/>
          </ac:spMkLst>
        </pc:spChg>
      </pc:sldChg>
      <pc:sldChg chg="addSp delSp modSp mod">
        <pc:chgData name="Omar Arzate" userId="d41a71b1a66afafb" providerId="LiveId" clId="{1B7B2BD0-4B25-EE48-8223-5C614CC14B4F}" dt="2024-09-09T19:21:26.051" v="316" actId="207"/>
        <pc:sldMkLst>
          <pc:docMk/>
          <pc:sldMk cId="0" sldId="278"/>
        </pc:sldMkLst>
        <pc:spChg chg="add mod">
          <ac:chgData name="Omar Arzate" userId="d41a71b1a66afafb" providerId="LiveId" clId="{1B7B2BD0-4B25-EE48-8223-5C614CC14B4F}" dt="2024-09-09T19:21:26.051" v="316" actId="207"/>
          <ac:spMkLst>
            <pc:docMk/>
            <pc:sldMk cId="0" sldId="278"/>
            <ac:spMk id="4" creationId="{9A88070D-126F-9D0E-AFD4-1A8FAC5586A4}"/>
          </ac:spMkLst>
        </pc:spChg>
        <pc:spChg chg="mod">
          <ac:chgData name="Omar Arzate" userId="d41a71b1a66afafb" providerId="LiveId" clId="{1B7B2BD0-4B25-EE48-8223-5C614CC14B4F}" dt="2024-09-09T19:20:49.542" v="311" actId="1076"/>
          <ac:spMkLst>
            <pc:docMk/>
            <pc:sldMk cId="0" sldId="278"/>
            <ac:spMk id="6" creationId="{00000000-0000-0000-0000-000000000000}"/>
          </ac:spMkLst>
        </pc:spChg>
        <pc:spChg chg="del mod">
          <ac:chgData name="Omar Arzate" userId="d41a71b1a66afafb" providerId="LiveId" clId="{1B7B2BD0-4B25-EE48-8223-5C614CC14B4F}" dt="2024-09-09T19:18:54.758" v="270" actId="478"/>
          <ac:spMkLst>
            <pc:docMk/>
            <pc:sldMk cId="0" sldId="278"/>
            <ac:spMk id="7" creationId="{00000000-0000-0000-0000-000000000000}"/>
          </ac:spMkLst>
        </pc:spChg>
      </pc:sldChg>
      <pc:sldChg chg="del">
        <pc:chgData name="Omar Arzate" userId="d41a71b1a66afafb" providerId="LiveId" clId="{1B7B2BD0-4B25-EE48-8223-5C614CC14B4F}" dt="2024-09-09T19:33:10.683" v="345" actId="2696"/>
        <pc:sldMkLst>
          <pc:docMk/>
          <pc:sldMk cId="0" sldId="280"/>
        </pc:sldMkLst>
      </pc:sldChg>
      <pc:sldChg chg="addSp delSp modSp mod">
        <pc:chgData name="Omar Arzate" userId="d41a71b1a66afafb" providerId="LiveId" clId="{1B7B2BD0-4B25-EE48-8223-5C614CC14B4F}" dt="2024-09-12T00:08:21.178" v="385" actId="115"/>
        <pc:sldMkLst>
          <pc:docMk/>
          <pc:sldMk cId="0" sldId="281"/>
        </pc:sldMkLst>
        <pc:spChg chg="add mod">
          <ac:chgData name="Omar Arzate" userId="d41a71b1a66afafb" providerId="LiveId" clId="{1B7B2BD0-4B25-EE48-8223-5C614CC14B4F}" dt="2024-09-12T00:08:21.178" v="385" actId="115"/>
          <ac:spMkLst>
            <pc:docMk/>
            <pc:sldMk cId="0" sldId="281"/>
            <ac:spMk id="4" creationId="{E857D784-B83C-A63F-B2F3-C617B12F4E9F}"/>
          </ac:spMkLst>
        </pc:spChg>
        <pc:spChg chg="mod">
          <ac:chgData name="Omar Arzate" userId="d41a71b1a66afafb" providerId="LiveId" clId="{1B7B2BD0-4B25-EE48-8223-5C614CC14B4F}" dt="2024-09-12T00:06:20.990" v="378" actId="20577"/>
          <ac:spMkLst>
            <pc:docMk/>
            <pc:sldMk cId="0" sldId="281"/>
            <ac:spMk id="5" creationId="{00000000-0000-0000-0000-000000000000}"/>
          </ac:spMkLst>
        </pc:spChg>
        <pc:spChg chg="del">
          <ac:chgData name="Omar Arzate" userId="d41a71b1a66afafb" providerId="LiveId" clId="{1B7B2BD0-4B25-EE48-8223-5C614CC14B4F}" dt="2024-09-12T00:03:04.828" v="347" actId="478"/>
          <ac:spMkLst>
            <pc:docMk/>
            <pc:sldMk cId="0" sldId="281"/>
            <ac:spMk id="6" creationId="{00000000-0000-0000-0000-000000000000}"/>
          </ac:spMkLst>
        </pc:spChg>
        <pc:spChg chg="del">
          <ac:chgData name="Omar Arzate" userId="d41a71b1a66afafb" providerId="LiveId" clId="{1B7B2BD0-4B25-EE48-8223-5C614CC14B4F}" dt="2024-09-12T00:03:12" v="348" actId="478"/>
          <ac:spMkLst>
            <pc:docMk/>
            <pc:sldMk cId="0" sldId="281"/>
            <ac:spMk id="8" creationId="{00000000-0000-0000-0000-000000000000}"/>
          </ac:spMkLst>
        </pc:spChg>
      </pc:sldChg>
      <pc:sldChg chg="addSp modSp mod">
        <pc:chgData name="Omar Arzate" userId="d41a71b1a66afafb" providerId="LiveId" clId="{1B7B2BD0-4B25-EE48-8223-5C614CC14B4F}" dt="2024-09-12T00:14:22.341" v="435" actId="255"/>
        <pc:sldMkLst>
          <pc:docMk/>
          <pc:sldMk cId="0" sldId="282"/>
        </pc:sldMkLst>
        <pc:spChg chg="add mod">
          <ac:chgData name="Omar Arzate" userId="d41a71b1a66afafb" providerId="LiveId" clId="{1B7B2BD0-4B25-EE48-8223-5C614CC14B4F}" dt="2024-09-12T00:13:51.384" v="433" actId="20577"/>
          <ac:spMkLst>
            <pc:docMk/>
            <pc:sldMk cId="0" sldId="282"/>
            <ac:spMk id="4" creationId="{C82F6031-A7DA-1055-CB25-92B022ED34A3}"/>
          </ac:spMkLst>
        </pc:spChg>
        <pc:spChg chg="mod">
          <ac:chgData name="Omar Arzate" userId="d41a71b1a66afafb" providerId="LiveId" clId="{1B7B2BD0-4B25-EE48-8223-5C614CC14B4F}" dt="2024-09-12T00:14:22.341" v="435" actId="255"/>
          <ac:spMkLst>
            <pc:docMk/>
            <pc:sldMk cId="0" sldId="282"/>
            <ac:spMk id="6" creationId="{00000000-0000-0000-0000-000000000000}"/>
          </ac:spMkLst>
        </pc:spChg>
      </pc:sldChg>
      <pc:sldChg chg="addSp delSp modSp mod">
        <pc:chgData name="Omar Arzate" userId="d41a71b1a66afafb" providerId="LiveId" clId="{1B7B2BD0-4B25-EE48-8223-5C614CC14B4F}" dt="2024-09-12T00:39:27.042" v="534" actId="255"/>
        <pc:sldMkLst>
          <pc:docMk/>
          <pc:sldMk cId="0" sldId="287"/>
        </pc:sldMkLst>
        <pc:spChg chg="mod">
          <ac:chgData name="Omar Arzate" userId="d41a71b1a66afafb" providerId="LiveId" clId="{1B7B2BD0-4B25-EE48-8223-5C614CC14B4F}" dt="2024-09-12T00:30:15.058" v="446" actId="255"/>
          <ac:spMkLst>
            <pc:docMk/>
            <pc:sldMk cId="0" sldId="287"/>
            <ac:spMk id="4" creationId="{00000000-0000-0000-0000-000000000000}"/>
          </ac:spMkLst>
        </pc:spChg>
        <pc:spChg chg="add del mod">
          <ac:chgData name="Omar Arzate" userId="d41a71b1a66afafb" providerId="LiveId" clId="{1B7B2BD0-4B25-EE48-8223-5C614CC14B4F}" dt="2024-09-12T00:33:48.595" v="505" actId="20577"/>
          <ac:spMkLst>
            <pc:docMk/>
            <pc:sldMk cId="0" sldId="287"/>
            <ac:spMk id="5" creationId="{00000000-0000-0000-0000-000000000000}"/>
          </ac:spMkLst>
        </pc:spChg>
        <pc:spChg chg="add mod">
          <ac:chgData name="Omar Arzate" userId="d41a71b1a66afafb" providerId="LiveId" clId="{1B7B2BD0-4B25-EE48-8223-5C614CC14B4F}" dt="2024-09-12T00:38:21.650" v="526" actId="1076"/>
          <ac:spMkLst>
            <pc:docMk/>
            <pc:sldMk cId="0" sldId="287"/>
            <ac:spMk id="6" creationId="{3F30CC4E-DC87-8050-F437-3793378E0E87}"/>
          </ac:spMkLst>
        </pc:spChg>
        <pc:spChg chg="mod">
          <ac:chgData name="Omar Arzate" userId="d41a71b1a66afafb" providerId="LiveId" clId="{1B7B2BD0-4B25-EE48-8223-5C614CC14B4F}" dt="2024-09-12T00:39:27.042" v="534" actId="255"/>
          <ac:spMkLst>
            <pc:docMk/>
            <pc:sldMk cId="0" sldId="287"/>
            <ac:spMk id="7" creationId="{00000000-0000-0000-0000-000000000000}"/>
          </ac:spMkLst>
        </pc:spChg>
      </pc:sldChg>
      <pc:sldChg chg="addSp modSp mod">
        <pc:chgData name="Omar Arzate" userId="d41a71b1a66afafb" providerId="LiveId" clId="{1B7B2BD0-4B25-EE48-8223-5C614CC14B4F}" dt="2024-09-12T01:12:06.283" v="611" actId="14100"/>
        <pc:sldMkLst>
          <pc:docMk/>
          <pc:sldMk cId="0" sldId="288"/>
        </pc:sldMkLst>
        <pc:spChg chg="mod">
          <ac:chgData name="Omar Arzate" userId="d41a71b1a66afafb" providerId="LiveId" clId="{1B7B2BD0-4B25-EE48-8223-5C614CC14B4F}" dt="2024-09-12T01:02:22.142" v="588" actId="1076"/>
          <ac:spMkLst>
            <pc:docMk/>
            <pc:sldMk cId="0" sldId="288"/>
            <ac:spMk id="4" creationId="{00000000-0000-0000-0000-000000000000}"/>
          </ac:spMkLst>
        </pc:spChg>
        <pc:spChg chg="mod">
          <ac:chgData name="Omar Arzate" userId="d41a71b1a66afafb" providerId="LiveId" clId="{1B7B2BD0-4B25-EE48-8223-5C614CC14B4F}" dt="2024-09-12T01:04:57.334" v="596" actId="255"/>
          <ac:spMkLst>
            <pc:docMk/>
            <pc:sldMk cId="0" sldId="288"/>
            <ac:spMk id="5" creationId="{00000000-0000-0000-0000-000000000000}"/>
          </ac:spMkLst>
        </pc:spChg>
        <pc:spChg chg="add mod">
          <ac:chgData name="Omar Arzate" userId="d41a71b1a66afafb" providerId="LiveId" clId="{1B7B2BD0-4B25-EE48-8223-5C614CC14B4F}" dt="2024-09-12T01:12:06.283" v="611" actId="14100"/>
          <ac:spMkLst>
            <pc:docMk/>
            <pc:sldMk cId="0" sldId="288"/>
            <ac:spMk id="6" creationId="{87FFD192-6879-B41C-46D2-FBDEA0A59AAF}"/>
          </ac:spMkLst>
        </pc:spChg>
        <pc:spChg chg="mod">
          <ac:chgData name="Omar Arzate" userId="d41a71b1a66afafb" providerId="LiveId" clId="{1B7B2BD0-4B25-EE48-8223-5C614CC14B4F}" dt="2024-09-12T01:04:05.340" v="594" actId="1036"/>
          <ac:spMkLst>
            <pc:docMk/>
            <pc:sldMk cId="0" sldId="288"/>
            <ac:spMk id="7" creationId="{00000000-0000-0000-0000-000000000000}"/>
          </ac:spMkLst>
        </pc:spChg>
      </pc:sldChg>
      <pc:sldChg chg="addSp modSp mod">
        <pc:chgData name="Omar Arzate" userId="d41a71b1a66afafb" providerId="LiveId" clId="{1B7B2BD0-4B25-EE48-8223-5C614CC14B4F}" dt="2024-09-12T01:24:07.871" v="656" actId="20577"/>
        <pc:sldMkLst>
          <pc:docMk/>
          <pc:sldMk cId="0" sldId="289"/>
        </pc:sldMkLst>
        <pc:spChg chg="mod">
          <ac:chgData name="Omar Arzate" userId="d41a71b1a66afafb" providerId="LiveId" clId="{1B7B2BD0-4B25-EE48-8223-5C614CC14B4F}" dt="2024-09-12T01:21:08.298" v="645" actId="1076"/>
          <ac:spMkLst>
            <pc:docMk/>
            <pc:sldMk cId="0" sldId="289"/>
            <ac:spMk id="4" creationId="{00000000-0000-0000-0000-000000000000}"/>
          </ac:spMkLst>
        </pc:spChg>
        <pc:spChg chg="mod">
          <ac:chgData name="Omar Arzate" userId="d41a71b1a66afafb" providerId="LiveId" clId="{1B7B2BD0-4B25-EE48-8223-5C614CC14B4F}" dt="2024-09-12T01:24:07.871" v="656" actId="20577"/>
          <ac:spMkLst>
            <pc:docMk/>
            <pc:sldMk cId="0" sldId="289"/>
            <ac:spMk id="5" creationId="{00000000-0000-0000-0000-000000000000}"/>
          </ac:spMkLst>
        </pc:spChg>
        <pc:spChg chg="add mod">
          <ac:chgData name="Omar Arzate" userId="d41a71b1a66afafb" providerId="LiveId" clId="{1B7B2BD0-4B25-EE48-8223-5C614CC14B4F}" dt="2024-09-12T01:24:00.717" v="655" actId="20577"/>
          <ac:spMkLst>
            <pc:docMk/>
            <pc:sldMk cId="0" sldId="289"/>
            <ac:spMk id="6" creationId="{C275C80A-C197-E950-020F-51AC43ECDEFB}"/>
          </ac:spMkLst>
        </pc:spChg>
      </pc:sldChg>
      <pc:sldChg chg="addSp delSp modSp mod">
        <pc:chgData name="Omar Arzate" userId="d41a71b1a66afafb" providerId="LiveId" clId="{1B7B2BD0-4B25-EE48-8223-5C614CC14B4F}" dt="2024-09-12T00:54:10.403" v="572" actId="207"/>
        <pc:sldMkLst>
          <pc:docMk/>
          <pc:sldMk cId="0" sldId="290"/>
        </pc:sldMkLst>
        <pc:spChg chg="add mod">
          <ac:chgData name="Omar Arzate" userId="d41a71b1a66afafb" providerId="LiveId" clId="{1B7B2BD0-4B25-EE48-8223-5C614CC14B4F}" dt="2024-09-12T00:54:10.403" v="572" actId="207"/>
          <ac:spMkLst>
            <pc:docMk/>
            <pc:sldMk cId="0" sldId="290"/>
            <ac:spMk id="4" creationId="{2D3B7E19-E1B0-F2A7-8D62-EA9F9B4236BB}"/>
          </ac:spMkLst>
        </pc:spChg>
        <pc:spChg chg="del">
          <ac:chgData name="Omar Arzate" userId="d41a71b1a66afafb" providerId="LiveId" clId="{1B7B2BD0-4B25-EE48-8223-5C614CC14B4F}" dt="2024-09-12T00:49:07.706" v="535" actId="478"/>
          <ac:spMkLst>
            <pc:docMk/>
            <pc:sldMk cId="0" sldId="290"/>
            <ac:spMk id="6" creationId="{00000000-0000-0000-0000-000000000000}"/>
          </ac:spMkLst>
        </pc:spChg>
        <pc:spChg chg="mod">
          <ac:chgData name="Omar Arzate" userId="d41a71b1a66afafb" providerId="LiveId" clId="{1B7B2BD0-4B25-EE48-8223-5C614CC14B4F}" dt="2024-09-12T00:53:49.393" v="571" actId="123"/>
          <ac:spMkLst>
            <pc:docMk/>
            <pc:sldMk cId="0" sldId="290"/>
            <ac:spMk id="8" creationId="{00000000-0000-0000-0000-000000000000}"/>
          </ac:spMkLst>
        </pc:spChg>
      </pc:sldChg>
      <pc:sldChg chg="addSp modSp mod">
        <pc:chgData name="Omar Arzate" userId="d41a71b1a66afafb" providerId="LiveId" clId="{1B7B2BD0-4B25-EE48-8223-5C614CC14B4F}" dt="2024-09-12T00:58:46.610" v="586" actId="207"/>
        <pc:sldMkLst>
          <pc:docMk/>
          <pc:sldMk cId="0" sldId="291"/>
        </pc:sldMkLst>
        <pc:spChg chg="add mod">
          <ac:chgData name="Omar Arzate" userId="d41a71b1a66afafb" providerId="LiveId" clId="{1B7B2BD0-4B25-EE48-8223-5C614CC14B4F}" dt="2024-09-12T00:58:46.610" v="586" actId="207"/>
          <ac:spMkLst>
            <pc:docMk/>
            <pc:sldMk cId="0" sldId="291"/>
            <ac:spMk id="4" creationId="{AA145D58-A131-79E6-2C62-A5AC3246A9F8}"/>
          </ac:spMkLst>
        </pc:spChg>
        <pc:spChg chg="mod">
          <ac:chgData name="Omar Arzate" userId="d41a71b1a66afafb" providerId="LiveId" clId="{1B7B2BD0-4B25-EE48-8223-5C614CC14B4F}" dt="2024-09-12T00:57:25.227" v="580" actId="1076"/>
          <ac:spMkLst>
            <pc:docMk/>
            <pc:sldMk cId="0" sldId="291"/>
            <ac:spMk id="5" creationId="{00000000-0000-0000-0000-000000000000}"/>
          </ac:spMkLst>
        </pc:spChg>
      </pc:sldChg>
      <pc:sldChg chg="del">
        <pc:chgData name="Omar Arzate" userId="d41a71b1a66afafb" providerId="LiveId" clId="{1B7B2BD0-4B25-EE48-8223-5C614CC14B4F}" dt="2024-09-12T01:01:12.780" v="587" actId="2696"/>
        <pc:sldMkLst>
          <pc:docMk/>
          <pc:sldMk cId="0" sldId="292"/>
        </pc:sldMkLst>
      </pc:sldChg>
      <pc:sldChg chg="addSp modSp mod">
        <pc:chgData name="Omar Arzate" userId="d41a71b1a66afafb" providerId="LiveId" clId="{1B7B2BD0-4B25-EE48-8223-5C614CC14B4F}" dt="2024-09-12T01:19:12.682" v="644" actId="207"/>
        <pc:sldMkLst>
          <pc:docMk/>
          <pc:sldMk cId="0" sldId="293"/>
        </pc:sldMkLst>
        <pc:spChg chg="add mod">
          <ac:chgData name="Omar Arzate" userId="d41a71b1a66afafb" providerId="LiveId" clId="{1B7B2BD0-4B25-EE48-8223-5C614CC14B4F}" dt="2024-09-12T01:19:12.682" v="644" actId="207"/>
          <ac:spMkLst>
            <pc:docMk/>
            <pc:sldMk cId="0" sldId="293"/>
            <ac:spMk id="4" creationId="{5956F8A7-D432-A9FF-3233-8A56D0BDD1FA}"/>
          </ac:spMkLst>
        </pc:spChg>
        <pc:spChg chg="mod">
          <ac:chgData name="Omar Arzate" userId="d41a71b1a66afafb" providerId="LiveId" clId="{1B7B2BD0-4B25-EE48-8223-5C614CC14B4F}" dt="2024-09-12T01:18:12.790" v="642" actId="123"/>
          <ac:spMkLst>
            <pc:docMk/>
            <pc:sldMk cId="0" sldId="293"/>
            <ac:spMk id="6" creationId="{00000000-0000-0000-0000-000000000000}"/>
          </ac:spMkLst>
        </pc:spChg>
      </pc:sldChg>
      <pc:sldChg chg="addSp modSp mod">
        <pc:chgData name="Omar Arzate" userId="d41a71b1a66afafb" providerId="LiveId" clId="{1B7B2BD0-4B25-EE48-8223-5C614CC14B4F}" dt="2024-09-12T01:36:25.568" v="666" actId="207"/>
        <pc:sldMkLst>
          <pc:docMk/>
          <pc:sldMk cId="0" sldId="294"/>
        </pc:sldMkLst>
        <pc:spChg chg="add mod">
          <ac:chgData name="Omar Arzate" userId="d41a71b1a66afafb" providerId="LiveId" clId="{1B7B2BD0-4B25-EE48-8223-5C614CC14B4F}" dt="2024-09-12T01:36:25.568" v="666" actId="207"/>
          <ac:spMkLst>
            <pc:docMk/>
            <pc:sldMk cId="0" sldId="294"/>
            <ac:spMk id="4" creationId="{BBDA5338-4E62-59E8-7163-5C3FEC376894}"/>
          </ac:spMkLst>
        </pc:spChg>
        <pc:spChg chg="mod">
          <ac:chgData name="Omar Arzate" userId="d41a71b1a66afafb" providerId="LiveId" clId="{1B7B2BD0-4B25-EE48-8223-5C614CC14B4F}" dt="2024-09-12T01:26:57.464" v="660" actId="255"/>
          <ac:spMkLst>
            <pc:docMk/>
            <pc:sldMk cId="0" sldId="294"/>
            <ac:spMk id="6" creationId="{00000000-0000-0000-0000-000000000000}"/>
          </ac:spMkLst>
        </pc:spChg>
      </pc:sldChg>
      <pc:sldChg chg="del">
        <pc:chgData name="Omar Arzate" userId="d41a71b1a66afafb" providerId="LiveId" clId="{1B7B2BD0-4B25-EE48-8223-5C614CC14B4F}" dt="2024-09-17T00:21:43.068" v="701" actId="2696"/>
        <pc:sldMkLst>
          <pc:docMk/>
          <pc:sldMk cId="0" sldId="295"/>
        </pc:sldMkLst>
      </pc:sldChg>
      <pc:sldChg chg="del">
        <pc:chgData name="Omar Arzate" userId="d41a71b1a66afafb" providerId="LiveId" clId="{1B7B2BD0-4B25-EE48-8223-5C614CC14B4F}" dt="2024-09-17T00:21:44.476" v="702" actId="2696"/>
        <pc:sldMkLst>
          <pc:docMk/>
          <pc:sldMk cId="0" sldId="296"/>
        </pc:sldMkLst>
      </pc:sldChg>
      <pc:sldChg chg="delSp mod delAnim">
        <pc:chgData name="Omar Arzate" userId="d41a71b1a66afafb" providerId="LiveId" clId="{1B7B2BD0-4B25-EE48-8223-5C614CC14B4F}" dt="2024-09-17T00:10:30.980" v="668" actId="21"/>
        <pc:sldMkLst>
          <pc:docMk/>
          <pc:sldMk cId="211629078" sldId="300"/>
        </pc:sldMkLst>
        <pc:picChg chg="del">
          <ac:chgData name="Omar Arzate" userId="d41a71b1a66afafb" providerId="LiveId" clId="{1B7B2BD0-4B25-EE48-8223-5C614CC14B4F}" dt="2024-09-17T00:10:30.980" v="668" actId="21"/>
          <ac:picMkLst>
            <pc:docMk/>
            <pc:sldMk cId="211629078" sldId="300"/>
            <ac:picMk id="6" creationId="{C3C5C4FE-5493-5DE3-978A-56253488CA83}"/>
          </ac:picMkLst>
        </pc:picChg>
        <pc:picChg chg="del">
          <ac:chgData name="Omar Arzate" userId="d41a71b1a66afafb" providerId="LiveId" clId="{1B7B2BD0-4B25-EE48-8223-5C614CC14B4F}" dt="2024-09-17T00:10:26.603" v="667" actId="21"/>
          <ac:picMkLst>
            <pc:docMk/>
            <pc:sldMk cId="211629078" sldId="300"/>
            <ac:picMk id="7" creationId="{54E53A48-69E5-83C6-4D61-31507649B9A9}"/>
          </ac:picMkLst>
        </pc:picChg>
      </pc:sldChg>
      <pc:sldChg chg="modSp add mod">
        <pc:chgData name="Omar Arzate" userId="d41a71b1a66afafb" providerId="LiveId" clId="{1B7B2BD0-4B25-EE48-8223-5C614CC14B4F}" dt="2024-09-09T19:13:41.125" v="220" actId="20577"/>
        <pc:sldMkLst>
          <pc:docMk/>
          <pc:sldMk cId="1995256984" sldId="306"/>
        </pc:sldMkLst>
        <pc:spChg chg="mod">
          <ac:chgData name="Omar Arzate" userId="d41a71b1a66afafb" providerId="LiveId" clId="{1B7B2BD0-4B25-EE48-8223-5C614CC14B4F}" dt="2024-09-09T19:09:04.282" v="108" actId="207"/>
          <ac:spMkLst>
            <pc:docMk/>
            <pc:sldMk cId="1995256984" sldId="306"/>
            <ac:spMk id="4" creationId="{EAD1191E-16E2-E664-EF07-FFBF16A3650B}"/>
          </ac:spMkLst>
        </pc:spChg>
        <pc:spChg chg="mod">
          <ac:chgData name="Omar Arzate" userId="d41a71b1a66afafb" providerId="LiveId" clId="{1B7B2BD0-4B25-EE48-8223-5C614CC14B4F}" dt="2024-09-09T19:09:20.376" v="109" actId="14100"/>
          <ac:spMkLst>
            <pc:docMk/>
            <pc:sldMk cId="1995256984" sldId="306"/>
            <ac:spMk id="5" creationId="{1F81C0A2-070A-6564-882D-7F31722729BD}"/>
          </ac:spMkLst>
        </pc:spChg>
        <pc:spChg chg="mod">
          <ac:chgData name="Omar Arzate" userId="d41a71b1a66afafb" providerId="LiveId" clId="{1B7B2BD0-4B25-EE48-8223-5C614CC14B4F}" dt="2024-09-09T19:13:41.125" v="220" actId="20577"/>
          <ac:spMkLst>
            <pc:docMk/>
            <pc:sldMk cId="1995256984" sldId="306"/>
            <ac:spMk id="6" creationId="{2453A548-077A-939C-6554-2FC949EF85D0}"/>
          </ac:spMkLst>
        </pc:spChg>
        <pc:spChg chg="mod">
          <ac:chgData name="Omar Arzate" userId="d41a71b1a66afafb" providerId="LiveId" clId="{1B7B2BD0-4B25-EE48-8223-5C614CC14B4F}" dt="2024-09-09T19:11:55.648" v="141" actId="207"/>
          <ac:spMkLst>
            <pc:docMk/>
            <pc:sldMk cId="1995256984" sldId="306"/>
            <ac:spMk id="7" creationId="{3CA17826-EE60-19E8-6C54-E8FC9F70BB3F}"/>
          </ac:spMkLst>
        </pc:spChg>
      </pc:sldChg>
      <pc:sldChg chg="modSp add mod">
        <pc:chgData name="Omar Arzate" userId="d41a71b1a66afafb" providerId="LiveId" clId="{1B7B2BD0-4B25-EE48-8223-5C614CC14B4F}" dt="2024-09-09T19:28:59.259" v="342" actId="14100"/>
        <pc:sldMkLst>
          <pc:docMk/>
          <pc:sldMk cId="3238884040" sldId="307"/>
        </pc:sldMkLst>
        <pc:spChg chg="mod">
          <ac:chgData name="Omar Arzate" userId="d41a71b1a66afafb" providerId="LiveId" clId="{1B7B2BD0-4B25-EE48-8223-5C614CC14B4F}" dt="2024-09-09T19:27:16.087" v="333" actId="1036"/>
          <ac:spMkLst>
            <pc:docMk/>
            <pc:sldMk cId="3238884040" sldId="307"/>
            <ac:spMk id="5" creationId="{7B7B43AE-5BFE-8EBE-85A6-361F71C83FAE}"/>
          </ac:spMkLst>
        </pc:spChg>
        <pc:spChg chg="mod">
          <ac:chgData name="Omar Arzate" userId="d41a71b1a66afafb" providerId="LiveId" clId="{1B7B2BD0-4B25-EE48-8223-5C614CC14B4F}" dt="2024-09-09T19:28:59.259" v="342" actId="14100"/>
          <ac:spMkLst>
            <pc:docMk/>
            <pc:sldMk cId="3238884040" sldId="307"/>
            <ac:spMk id="6" creationId="{61FB1FA9-4EB7-7926-FD53-F3E51A2E4A74}"/>
          </ac:spMkLst>
        </pc:spChg>
      </pc:sldChg>
      <pc:sldChg chg="add del">
        <pc:chgData name="Omar Arzate" userId="d41a71b1a66afafb" providerId="LiveId" clId="{1B7B2BD0-4B25-EE48-8223-5C614CC14B4F}" dt="2024-09-09T19:33:29.108" v="346" actId="2696"/>
        <pc:sldMkLst>
          <pc:docMk/>
          <pc:sldMk cId="3599440015" sldId="308"/>
        </pc:sldMkLst>
      </pc:sldChg>
      <pc:sldChg chg="add">
        <pc:chgData name="Omar Arzate" userId="d41a71b1a66afafb" providerId="LiveId" clId="{1B7B2BD0-4B25-EE48-8223-5C614CC14B4F}" dt="2024-09-09T19:32:59.001" v="344"/>
        <pc:sldMkLst>
          <pc:docMk/>
          <pc:sldMk cId="3346847975" sldId="309"/>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79" name="Picture 7" descr="PPP_SBUSI_TLE_The_Boss"/>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074" name="Rectangle 2"/>
          <p:cNvSpPr>
            <a:spLocks noGrp="1" noChangeArrowheads="1"/>
          </p:cNvSpPr>
          <p:nvPr>
            <p:ph type="ctrTitle"/>
          </p:nvPr>
        </p:nvSpPr>
        <p:spPr>
          <a:xfrm>
            <a:off x="685800" y="5105400"/>
            <a:ext cx="7772400" cy="857250"/>
          </a:xfrm>
        </p:spPr>
        <p:txBody>
          <a:bodyPr/>
          <a:lstStyle>
            <a:lvl1pPr algn="ctr">
              <a:defRPr/>
            </a:lvl1pPr>
          </a:lstStyle>
          <a:p>
            <a:r>
              <a:rPr lang="en-US"/>
              <a:t>Click to edit Master title style</a:t>
            </a:r>
          </a:p>
        </p:txBody>
      </p:sp>
      <p:sp>
        <p:nvSpPr>
          <p:cNvPr id="3075" name="Rectangle 3"/>
          <p:cNvSpPr>
            <a:spLocks noGrp="1" noChangeArrowheads="1"/>
          </p:cNvSpPr>
          <p:nvPr>
            <p:ph type="subTitle" idx="1"/>
          </p:nvPr>
        </p:nvSpPr>
        <p:spPr>
          <a:xfrm>
            <a:off x="1371600" y="6035675"/>
            <a:ext cx="6400800" cy="457200"/>
          </a:xfrm>
        </p:spPr>
        <p:txBody>
          <a:bodyPr/>
          <a:lstStyle>
            <a:lvl1pPr marL="0" indent="0" algn="ctr">
              <a:buFontTx/>
              <a:buNone/>
              <a:defRPr sz="1600">
                <a:solidFill>
                  <a:srgbClr val="FFFFFF"/>
                </a:solidFill>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endParaRPr lang="en-US"/>
          </a:p>
        </p:txBody>
      </p:sp>
      <p:sp>
        <p:nvSpPr>
          <p:cNvPr id="3077" name="Rectangle 5"/>
          <p:cNvSpPr>
            <a:spLocks noGrp="1" noChangeArrowheads="1"/>
          </p:cNvSpPr>
          <p:nvPr>
            <p:ph type="ftr" sz="quarter" idx="3"/>
          </p:nvPr>
        </p:nvSpPr>
        <p:spPr/>
        <p:txBody>
          <a:bodyPr/>
          <a:lstStyle>
            <a:lvl1pPr>
              <a:defRPr/>
            </a:lvl1pPr>
          </a:lstStyle>
          <a:p>
            <a:endParaRPr lang="en-US"/>
          </a:p>
        </p:txBody>
      </p:sp>
      <p:sp>
        <p:nvSpPr>
          <p:cNvPr id="3078" name="Rectangle 6"/>
          <p:cNvSpPr>
            <a:spLocks noGrp="1" noChangeArrowheads="1"/>
          </p:cNvSpPr>
          <p:nvPr>
            <p:ph type="sldNum" sz="quarter" idx="4"/>
          </p:nvPr>
        </p:nvSpPr>
        <p:spPr/>
        <p:txBody>
          <a:bodyPr/>
          <a:lstStyle>
            <a:lvl1pPr>
              <a:defRPr/>
            </a:lvl1pPr>
          </a:lstStyle>
          <a:p>
            <a:fld id="{DE86C7C4-3707-4263-892A-C8E46DDD4A1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5AF0AF-2C39-4602-A696-CAECEF63A4D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1763" y="0"/>
            <a:ext cx="2141537"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5563" y="0"/>
            <a:ext cx="627380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CC19E2D-5CEE-4BC9-BAE8-97C25CE764D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EAD4CD-C2B8-45F0-BA09-7C66F515C34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B994DAD-BA6E-406D-B133-A08827590F1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3700" y="19050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84700" y="19050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09127AC-435A-4157-BFCB-2AE8A05A63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89F0462-DC40-40D7-B02D-F3BB3C134C0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D230153-2E99-4BF8-B35E-4C07FBF3679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4FD6025-2062-4CAE-9B45-801BBF631CE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B66DBC9-EE6F-4016-8E3D-FC8EF2A274E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F869D10-F3DE-4BAE-8F57-C8241CCC405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2" name="Picture 8" descr="PPP_SBUSI_TXT_The_Boss"/>
          <p:cNvPicPr>
            <a:picLocks noChangeAspect="1" noChangeArrowheads="1"/>
          </p:cNvPicPr>
          <p:nvPr/>
        </p:nvPicPr>
        <p:blipFill>
          <a:blip r:embed="rId13" cstate="print"/>
          <a:srcRect/>
          <a:stretch>
            <a:fillRect/>
          </a:stretch>
        </p:blipFill>
        <p:spPr bwMode="auto">
          <a:xfrm>
            <a:off x="0" y="0"/>
            <a:ext cx="9144000" cy="6858000"/>
          </a:xfrm>
          <a:prstGeom prst="rect">
            <a:avLst/>
          </a:prstGeom>
          <a:solidFill>
            <a:srgbClr val="A06E4E"/>
          </a:solidFill>
        </p:spPr>
      </p:pic>
      <p:sp>
        <p:nvSpPr>
          <p:cNvPr id="1026" name="Rectangle 2"/>
          <p:cNvSpPr>
            <a:spLocks noGrp="1" noChangeArrowheads="1"/>
          </p:cNvSpPr>
          <p:nvPr>
            <p:ph type="title"/>
          </p:nvPr>
        </p:nvSpPr>
        <p:spPr bwMode="auto">
          <a:xfrm>
            <a:off x="55563" y="0"/>
            <a:ext cx="60960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93700" y="19050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3" name="Rectangle 9"/>
          <p:cNvSpPr>
            <a:spLocks noGrp="1" noChangeArrowheads="1"/>
          </p:cNvSpPr>
          <p:nvPr>
            <p:ph type="dt" sz="half" idx="2"/>
          </p:nvPr>
        </p:nvSpPr>
        <p:spPr bwMode="auto">
          <a:xfrm>
            <a:off x="76200"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FFFFFF"/>
                </a:solidFill>
              </a:defRPr>
            </a:lvl1pPr>
          </a:lstStyle>
          <a:p>
            <a:endParaRPr lang="en-US"/>
          </a:p>
        </p:txBody>
      </p:sp>
      <p:sp>
        <p:nvSpPr>
          <p:cNvPr id="1034" name="Rectangle 10"/>
          <p:cNvSpPr>
            <a:spLocks noGrp="1" noChangeArrowheads="1"/>
          </p:cNvSpPr>
          <p:nvPr>
            <p:ph type="ftr" sz="quarter" idx="3"/>
          </p:nvPr>
        </p:nvSpPr>
        <p:spPr bwMode="auto">
          <a:xfrm>
            <a:off x="3124200" y="6553200"/>
            <a:ext cx="289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rgbClr val="FFFFFF"/>
                </a:solidFill>
              </a:defRPr>
            </a:lvl1pPr>
          </a:lstStyle>
          <a:p>
            <a:endParaRPr lang="en-US"/>
          </a:p>
        </p:txBody>
      </p:sp>
      <p:sp>
        <p:nvSpPr>
          <p:cNvPr id="1035" name="Rectangle 11"/>
          <p:cNvSpPr>
            <a:spLocks noGrp="1" noChangeArrowheads="1"/>
          </p:cNvSpPr>
          <p:nvPr>
            <p:ph type="sldNum" sz="quarter" idx="4"/>
          </p:nvPr>
        </p:nvSpPr>
        <p:spPr bwMode="auto">
          <a:xfrm>
            <a:off x="7010400"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FFFFFF"/>
                </a:solidFill>
              </a:defRPr>
            </a:lvl1pPr>
          </a:lstStyle>
          <a:p>
            <a:fld id="{5075E196-F3F8-4B02-AA89-4EFDD3D4293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2800">
          <a:solidFill>
            <a:srgbClr val="FFFFFF"/>
          </a:solidFill>
          <a:latin typeface="+mj-lt"/>
          <a:ea typeface="+mj-ea"/>
          <a:cs typeface="+mj-cs"/>
        </a:defRPr>
      </a:lvl1pPr>
      <a:lvl2pPr algn="l" rtl="0" eaLnBrk="1" fontAlgn="base" hangingPunct="1">
        <a:spcBef>
          <a:spcPct val="0"/>
        </a:spcBef>
        <a:spcAft>
          <a:spcPct val="0"/>
        </a:spcAft>
        <a:defRPr sz="2800">
          <a:solidFill>
            <a:srgbClr val="FFFFFF"/>
          </a:solidFill>
          <a:latin typeface="Arial" charset="0"/>
        </a:defRPr>
      </a:lvl2pPr>
      <a:lvl3pPr algn="l" rtl="0" eaLnBrk="1" fontAlgn="base" hangingPunct="1">
        <a:spcBef>
          <a:spcPct val="0"/>
        </a:spcBef>
        <a:spcAft>
          <a:spcPct val="0"/>
        </a:spcAft>
        <a:defRPr sz="2800">
          <a:solidFill>
            <a:srgbClr val="FFFFFF"/>
          </a:solidFill>
          <a:latin typeface="Arial" charset="0"/>
        </a:defRPr>
      </a:lvl3pPr>
      <a:lvl4pPr algn="l" rtl="0" eaLnBrk="1" fontAlgn="base" hangingPunct="1">
        <a:spcBef>
          <a:spcPct val="0"/>
        </a:spcBef>
        <a:spcAft>
          <a:spcPct val="0"/>
        </a:spcAft>
        <a:defRPr sz="2800">
          <a:solidFill>
            <a:srgbClr val="FFFFFF"/>
          </a:solidFill>
          <a:latin typeface="Arial" charset="0"/>
        </a:defRPr>
      </a:lvl4pPr>
      <a:lvl5pPr algn="l" rtl="0" eaLnBrk="1" fontAlgn="base" hangingPunct="1">
        <a:spcBef>
          <a:spcPct val="0"/>
        </a:spcBef>
        <a:spcAft>
          <a:spcPct val="0"/>
        </a:spcAft>
        <a:defRPr sz="2800">
          <a:solidFill>
            <a:srgbClr val="FFFFFF"/>
          </a:solidFill>
          <a:latin typeface="Arial" charset="0"/>
        </a:defRPr>
      </a:lvl5pPr>
      <a:lvl6pPr marL="457200" algn="l" rtl="0" eaLnBrk="1" fontAlgn="base" hangingPunct="1">
        <a:spcBef>
          <a:spcPct val="0"/>
        </a:spcBef>
        <a:spcAft>
          <a:spcPct val="0"/>
        </a:spcAft>
        <a:defRPr sz="2800">
          <a:solidFill>
            <a:srgbClr val="FFFFFF"/>
          </a:solidFill>
          <a:latin typeface="Arial" charset="0"/>
        </a:defRPr>
      </a:lvl6pPr>
      <a:lvl7pPr marL="914400" algn="l" rtl="0" eaLnBrk="1" fontAlgn="base" hangingPunct="1">
        <a:spcBef>
          <a:spcPct val="0"/>
        </a:spcBef>
        <a:spcAft>
          <a:spcPct val="0"/>
        </a:spcAft>
        <a:defRPr sz="2800">
          <a:solidFill>
            <a:srgbClr val="FFFFFF"/>
          </a:solidFill>
          <a:latin typeface="Arial" charset="0"/>
        </a:defRPr>
      </a:lvl7pPr>
      <a:lvl8pPr marL="1371600" algn="l" rtl="0" eaLnBrk="1" fontAlgn="base" hangingPunct="1">
        <a:spcBef>
          <a:spcPct val="0"/>
        </a:spcBef>
        <a:spcAft>
          <a:spcPct val="0"/>
        </a:spcAft>
        <a:defRPr sz="2800">
          <a:solidFill>
            <a:srgbClr val="FFFFFF"/>
          </a:solidFill>
          <a:latin typeface="Arial" charset="0"/>
        </a:defRPr>
      </a:lvl8pPr>
      <a:lvl9pPr marL="1828800" algn="l" rtl="0" eaLnBrk="1" fontAlgn="base" hangingPunct="1">
        <a:spcBef>
          <a:spcPct val="0"/>
        </a:spcBef>
        <a:spcAft>
          <a:spcPct val="0"/>
        </a:spcAft>
        <a:defRPr sz="2800">
          <a:solidFill>
            <a:srgbClr val="FFFFFF"/>
          </a:solidFill>
          <a:latin typeface="Arial"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sz="1600">
          <a:solidFill>
            <a:schemeClr val="tx1"/>
          </a:solidFill>
          <a:latin typeface="+mn-lt"/>
        </a:defRPr>
      </a:lvl3pPr>
      <a:lvl4pPr marL="1600200" indent="-228600" algn="l" rtl="0" eaLnBrk="1" fontAlgn="base" hangingPunct="1">
        <a:spcBef>
          <a:spcPct val="20000"/>
        </a:spcBef>
        <a:spcAft>
          <a:spcPct val="0"/>
        </a:spcAft>
        <a:buChar char="–"/>
        <a:defRPr sz="1400">
          <a:solidFill>
            <a:schemeClr val="tx1"/>
          </a:solidFill>
          <a:latin typeface="+mn-lt"/>
        </a:defRPr>
      </a:lvl4pPr>
      <a:lvl5pPr marL="2057400" indent="-228600" algn="l" rtl="0" eaLnBrk="1" fontAlgn="base" hangingPunct="1">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biblegateway.com/passage/?search=1%20Samuel%2024&amp;version=NIV#fen-NIV-7844b"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Dr-479AAK0w?feature=oembed" TargetMode="External"/><Relationship Id="rId1" Type="http://schemas.openxmlformats.org/officeDocument/2006/relationships/video" Target="https://www.youtube.com/embed/342H6fBim_c?feature=oembed"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biblegateway.com/passage/?search=Numbers%2016&amp;version=NIV#fen-NIV-4196a"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pk_4EzWhn64?feature=oembed" TargetMode="External"/><Relationship Id="rId1" Type="http://schemas.openxmlformats.org/officeDocument/2006/relationships/video" Target="https://www.youtube.com/embed/gz1Cg6Mp5n8?feature=oembed" TargetMode="External"/><Relationship Id="rId5" Type="http://schemas.openxmlformats.org/officeDocument/2006/relationships/image" Target="../media/image6.jpeg"/><Relationship Id="rId4" Type="http://schemas.openxmlformats.org/officeDocument/2006/relationships/image" Target="../media/image5.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76200"/>
            <a:ext cx="7772400" cy="857250"/>
          </a:xfrm>
        </p:spPr>
        <p:txBody>
          <a:bodyPr/>
          <a:lstStyle/>
          <a:p>
            <a:r>
              <a:rPr lang="en-US" sz="4000" dirty="0">
                <a:latin typeface="Bodoni MT" pitchFamily="18" charset="0"/>
              </a:rPr>
              <a:t>AUTORIDAD ESPIRITUAL</a:t>
            </a:r>
          </a:p>
        </p:txBody>
      </p:sp>
      <p:sp>
        <p:nvSpPr>
          <p:cNvPr id="4" name="Subtitle 3"/>
          <p:cNvSpPr>
            <a:spLocks noGrp="1"/>
          </p:cNvSpPr>
          <p:nvPr>
            <p:ph type="subTitle" idx="1"/>
          </p:nvPr>
        </p:nvSpPr>
        <p:spPr>
          <a:xfrm>
            <a:off x="1524000" y="647700"/>
            <a:ext cx="6400800" cy="457200"/>
          </a:xfrm>
        </p:spPr>
        <p:txBody>
          <a:bodyPr/>
          <a:lstStyle/>
          <a:p>
            <a:r>
              <a:rPr lang="en-US" sz="2800" dirty="0">
                <a:latin typeface="Bodoni MT" pitchFamily="18" charset="0"/>
              </a:rPr>
              <a:t>Y  SUMISION</a:t>
            </a:r>
          </a:p>
        </p:txBody>
      </p:sp>
      <p:sp>
        <p:nvSpPr>
          <p:cNvPr id="5" name="Title 1">
            <a:extLst>
              <a:ext uri="{FF2B5EF4-FFF2-40B4-BE49-F238E27FC236}">
                <a16:creationId xmlns:a16="http://schemas.microsoft.com/office/drawing/2014/main" id="{9C098ED5-CA37-B2BC-3F33-4CCF4A2ED886}"/>
              </a:ext>
            </a:extLst>
          </p:cNvPr>
          <p:cNvSpPr txBox="1">
            <a:spLocks/>
          </p:cNvSpPr>
          <p:nvPr/>
        </p:nvSpPr>
        <p:spPr bwMode="auto">
          <a:xfrm>
            <a:off x="838200" y="5772150"/>
            <a:ext cx="7772400" cy="857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2800">
                <a:solidFill>
                  <a:srgbClr val="FFFFFF"/>
                </a:solidFill>
                <a:latin typeface="+mj-lt"/>
                <a:ea typeface="+mj-ea"/>
                <a:cs typeface="+mj-cs"/>
              </a:defRPr>
            </a:lvl1pPr>
            <a:lvl2pPr algn="l" rtl="0" eaLnBrk="1" fontAlgn="base" hangingPunct="1">
              <a:spcBef>
                <a:spcPct val="0"/>
              </a:spcBef>
              <a:spcAft>
                <a:spcPct val="0"/>
              </a:spcAft>
              <a:defRPr sz="2800">
                <a:solidFill>
                  <a:srgbClr val="FFFFFF"/>
                </a:solidFill>
                <a:latin typeface="Arial" charset="0"/>
              </a:defRPr>
            </a:lvl2pPr>
            <a:lvl3pPr algn="l" rtl="0" eaLnBrk="1" fontAlgn="base" hangingPunct="1">
              <a:spcBef>
                <a:spcPct val="0"/>
              </a:spcBef>
              <a:spcAft>
                <a:spcPct val="0"/>
              </a:spcAft>
              <a:defRPr sz="2800">
                <a:solidFill>
                  <a:srgbClr val="FFFFFF"/>
                </a:solidFill>
                <a:latin typeface="Arial" charset="0"/>
              </a:defRPr>
            </a:lvl3pPr>
            <a:lvl4pPr algn="l" rtl="0" eaLnBrk="1" fontAlgn="base" hangingPunct="1">
              <a:spcBef>
                <a:spcPct val="0"/>
              </a:spcBef>
              <a:spcAft>
                <a:spcPct val="0"/>
              </a:spcAft>
              <a:defRPr sz="2800">
                <a:solidFill>
                  <a:srgbClr val="FFFFFF"/>
                </a:solidFill>
                <a:latin typeface="Arial" charset="0"/>
              </a:defRPr>
            </a:lvl4pPr>
            <a:lvl5pPr algn="l" rtl="0" eaLnBrk="1" fontAlgn="base" hangingPunct="1">
              <a:spcBef>
                <a:spcPct val="0"/>
              </a:spcBef>
              <a:spcAft>
                <a:spcPct val="0"/>
              </a:spcAft>
              <a:defRPr sz="2800">
                <a:solidFill>
                  <a:srgbClr val="FFFFFF"/>
                </a:solidFill>
                <a:latin typeface="Arial" charset="0"/>
              </a:defRPr>
            </a:lvl5pPr>
            <a:lvl6pPr marL="457200" algn="l" rtl="0" eaLnBrk="1" fontAlgn="base" hangingPunct="1">
              <a:spcBef>
                <a:spcPct val="0"/>
              </a:spcBef>
              <a:spcAft>
                <a:spcPct val="0"/>
              </a:spcAft>
              <a:defRPr sz="2800">
                <a:solidFill>
                  <a:srgbClr val="FFFFFF"/>
                </a:solidFill>
                <a:latin typeface="Arial" charset="0"/>
              </a:defRPr>
            </a:lvl6pPr>
            <a:lvl7pPr marL="914400" algn="l" rtl="0" eaLnBrk="1" fontAlgn="base" hangingPunct="1">
              <a:spcBef>
                <a:spcPct val="0"/>
              </a:spcBef>
              <a:spcAft>
                <a:spcPct val="0"/>
              </a:spcAft>
              <a:defRPr sz="2800">
                <a:solidFill>
                  <a:srgbClr val="FFFFFF"/>
                </a:solidFill>
                <a:latin typeface="Arial" charset="0"/>
              </a:defRPr>
            </a:lvl7pPr>
            <a:lvl8pPr marL="1371600" algn="l" rtl="0" eaLnBrk="1" fontAlgn="base" hangingPunct="1">
              <a:spcBef>
                <a:spcPct val="0"/>
              </a:spcBef>
              <a:spcAft>
                <a:spcPct val="0"/>
              </a:spcAft>
              <a:defRPr sz="2800">
                <a:solidFill>
                  <a:srgbClr val="FFFFFF"/>
                </a:solidFill>
                <a:latin typeface="Arial" charset="0"/>
              </a:defRPr>
            </a:lvl8pPr>
            <a:lvl9pPr marL="1828800" algn="l" rtl="0" eaLnBrk="1" fontAlgn="base" hangingPunct="1">
              <a:spcBef>
                <a:spcPct val="0"/>
              </a:spcBef>
              <a:spcAft>
                <a:spcPct val="0"/>
              </a:spcAft>
              <a:defRPr sz="2800">
                <a:solidFill>
                  <a:srgbClr val="FFFFFF"/>
                </a:solidFill>
                <a:latin typeface="Arial" charset="0"/>
              </a:defRPr>
            </a:lvl9pPr>
          </a:lstStyle>
          <a:p>
            <a:r>
              <a:rPr lang="en-US" sz="4000" kern="0" dirty="0">
                <a:latin typeface="Bodoni MT" pitchFamily="18" charset="0"/>
              </a:rPr>
              <a:t> SPIRITUAL AUTORITY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121" name="Rectangle 1"/>
          <p:cNvSpPr>
            <a:spLocks noChangeArrowheads="1"/>
          </p:cNvSpPr>
          <p:nvPr/>
        </p:nvSpPr>
        <p:spPr bwMode="auto">
          <a:xfrm>
            <a:off x="228600" y="1981200"/>
            <a:ext cx="73152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a:ln>
                  <a:noFill/>
                </a:ln>
                <a:solidFill>
                  <a:schemeClr val="tx1"/>
                </a:solidFill>
                <a:effectLst/>
                <a:latin typeface="Tahoma" pitchFamily="34" charset="0"/>
                <a:cs typeface="Tahoma" pitchFamily="34" charset="0"/>
              </a:rPr>
              <a:t>SEGUNDO</a:t>
            </a:r>
            <a:r>
              <a:rPr kumimoji="0" lang="en-US" sz="2800" b="1" i="0" u="sng" strike="noStrike" cap="none" normalizeH="0">
                <a:ln>
                  <a:noFill/>
                </a:ln>
                <a:solidFill>
                  <a:schemeClr val="tx1"/>
                </a:solidFill>
                <a:effectLst/>
                <a:latin typeface="Tahoma" pitchFamily="34" charset="0"/>
                <a:cs typeface="Tahoma" pitchFamily="34" charset="0"/>
              </a:rPr>
              <a:t> </a:t>
            </a:r>
            <a:r>
              <a:rPr kumimoji="0" lang="en-US" sz="2800" b="1" i="0" u="sng" strike="noStrike" cap="none" normalizeH="0" baseline="0">
                <a:ln>
                  <a:noFill/>
                </a:ln>
                <a:solidFill>
                  <a:schemeClr val="tx1"/>
                </a:solidFill>
                <a:effectLst/>
                <a:latin typeface="Tahoma" pitchFamily="34" charset="0"/>
                <a:cs typeface="Tahoma" pitchFamily="34" charset="0"/>
              </a:rPr>
              <a:t>PRINCIPIO FUNDAMENTAL</a:t>
            </a:r>
            <a:r>
              <a:rPr kumimoji="0" lang="en-US" sz="2800" b="0" i="0" u="none" strike="noStrike" cap="none" normalizeH="0" baseline="0">
                <a:ln>
                  <a:noFill/>
                </a:ln>
                <a:solidFill>
                  <a:schemeClr val="tx1"/>
                </a:solidFill>
                <a:effectLst/>
                <a:latin typeface="Tahoma" pitchFamily="34" charset="0"/>
                <a:cs typeface="Tahoma" pitchFamily="34" charset="0"/>
              </a:rPr>
              <a:t>:</a:t>
            </a:r>
            <a:r>
              <a:rPr kumimoji="0" lang="en-US" sz="2800" b="0" i="0" u="none" strike="noStrike" cap="none" normalizeH="0">
                <a:ln>
                  <a:noFill/>
                </a:ln>
                <a:solidFill>
                  <a:schemeClr val="tx1"/>
                </a:solidFill>
                <a:effectLst/>
                <a:latin typeface="Tahoma" pitchFamily="34" charset="0"/>
                <a:cs typeface="Tahoma" pitchFamily="34" charset="0"/>
              </a:rPr>
              <a:t> Solo la </a:t>
            </a:r>
            <a:r>
              <a:rPr kumimoji="0" lang="en-US" sz="2800" b="0" i="0" u="none" strike="noStrike" cap="none" normalizeH="0" err="1">
                <a:ln>
                  <a:noFill/>
                </a:ln>
                <a:solidFill>
                  <a:schemeClr val="tx1"/>
                </a:solidFill>
                <a:effectLst/>
                <a:latin typeface="Tahoma" pitchFamily="34" charset="0"/>
                <a:cs typeface="Tahoma" pitchFamily="34" charset="0"/>
              </a:rPr>
              <a:t>autoridad</a:t>
            </a:r>
            <a:r>
              <a:rPr kumimoji="0" lang="en-US" sz="2800" b="0" i="0" u="none" strike="noStrike" cap="none" normalizeH="0">
                <a:ln>
                  <a:noFill/>
                </a:ln>
                <a:solidFill>
                  <a:schemeClr val="tx1"/>
                </a:solidFill>
                <a:effectLst/>
                <a:latin typeface="Tahoma" pitchFamily="34" charset="0"/>
                <a:cs typeface="Tahoma" pitchFamily="34" charset="0"/>
              </a:rPr>
              <a:t> de Dios es </a:t>
            </a:r>
            <a:r>
              <a:rPr kumimoji="0" lang="en-US" sz="2800" b="0" i="0" u="none" strike="noStrike" cap="none" normalizeH="0" err="1">
                <a:ln>
                  <a:noFill/>
                </a:ln>
                <a:solidFill>
                  <a:schemeClr val="tx1"/>
                </a:solidFill>
                <a:effectLst/>
                <a:latin typeface="Tahoma" pitchFamily="34" charset="0"/>
                <a:cs typeface="Tahoma" pitchFamily="34" charset="0"/>
              </a:rPr>
              <a:t>absoluta</a:t>
            </a:r>
            <a:endParaRPr kumimoji="0" lang="en-US" sz="2800" b="0" i="0" u="none" strike="noStrike" cap="none" normalizeH="0" baseline="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a:ln>
                  <a:noFill/>
                </a:ln>
                <a:solidFill>
                  <a:schemeClr val="tx1"/>
                </a:solidFill>
                <a:effectLst/>
                <a:latin typeface="Tahoma" pitchFamily="34" charset="0"/>
                <a:cs typeface="Tahoma" pitchFamily="34" charset="0"/>
              </a:rPr>
              <a:t>  </a:t>
            </a:r>
            <a:endParaRPr kumimoji="0" lang="en-US" sz="2800" b="0" i="0" u="none" strike="noStrike" cap="none" normalizeH="0" baseline="0">
              <a:ln>
                <a:noFill/>
              </a:ln>
              <a:solidFill>
                <a:schemeClr val="tx1"/>
              </a:solidFill>
              <a:effectLst/>
              <a:latin typeface="Arial" pitchFamily="34" charset="0"/>
              <a:cs typeface="Arial" pitchFamily="34" charset="0"/>
            </a:endParaRPr>
          </a:p>
        </p:txBody>
      </p:sp>
      <p:sp>
        <p:nvSpPr>
          <p:cNvPr id="4" name="TextBox 3"/>
          <p:cNvSpPr txBox="1"/>
          <p:nvPr/>
        </p:nvSpPr>
        <p:spPr>
          <a:xfrm>
            <a:off x="381000" y="4494074"/>
            <a:ext cx="8305800" cy="2031325"/>
          </a:xfrm>
          <a:prstGeom prst="rect">
            <a:avLst/>
          </a:prstGeom>
          <a:noFill/>
        </p:spPr>
        <p:txBody>
          <a:bodyPr wrap="square" rtlCol="0">
            <a:spAutoFit/>
          </a:bodyPr>
          <a:lstStyle/>
          <a:p>
            <a:pPr algn="just"/>
            <a:r>
              <a:rPr lang="en-US" err="1"/>
              <a:t>Cuando</a:t>
            </a:r>
            <a:r>
              <a:rPr lang="en-US"/>
              <a:t> se </a:t>
            </a:r>
            <a:r>
              <a:rPr lang="en-US" err="1"/>
              <a:t>habla</a:t>
            </a:r>
            <a:r>
              <a:rPr lang="en-US"/>
              <a:t> de la </a:t>
            </a:r>
            <a:r>
              <a:rPr lang="en-US" err="1"/>
              <a:t>autoridad</a:t>
            </a:r>
            <a:r>
              <a:rPr lang="en-US"/>
              <a:t> </a:t>
            </a:r>
            <a:r>
              <a:rPr lang="en-US" err="1"/>
              <a:t>en</a:t>
            </a:r>
            <a:r>
              <a:rPr lang="en-US"/>
              <a:t> </a:t>
            </a:r>
            <a:r>
              <a:rPr lang="en-US" err="1"/>
              <a:t>relacion</a:t>
            </a:r>
            <a:r>
              <a:rPr lang="en-US"/>
              <a:t> al Senor, la </a:t>
            </a:r>
            <a:r>
              <a:rPr lang="en-US" err="1"/>
              <a:t>autoridad</a:t>
            </a:r>
            <a:r>
              <a:rPr lang="en-US"/>
              <a:t> es </a:t>
            </a:r>
            <a:r>
              <a:rPr lang="en-US" err="1"/>
              <a:t>absoluta</a:t>
            </a:r>
            <a:r>
              <a:rPr lang="en-US"/>
              <a:t>,</a:t>
            </a:r>
          </a:p>
          <a:p>
            <a:pPr algn="just"/>
            <a:r>
              <a:rPr lang="en-US"/>
              <a:t>Lo </a:t>
            </a:r>
            <a:r>
              <a:rPr lang="en-US" err="1"/>
              <a:t>abarca</a:t>
            </a:r>
            <a:r>
              <a:rPr lang="en-US"/>
              <a:t> </a:t>
            </a:r>
            <a:r>
              <a:rPr lang="en-US" err="1"/>
              <a:t>todo</a:t>
            </a:r>
            <a:r>
              <a:rPr lang="en-US"/>
              <a:t>, lo </a:t>
            </a:r>
            <a:r>
              <a:rPr lang="en-US" err="1"/>
              <a:t>envuelve</a:t>
            </a:r>
            <a:r>
              <a:rPr lang="en-US"/>
              <a:t> </a:t>
            </a:r>
            <a:r>
              <a:rPr lang="en-US" err="1"/>
              <a:t>todo</a:t>
            </a:r>
            <a:r>
              <a:rPr lang="en-US"/>
              <a:t> y se </a:t>
            </a:r>
            <a:r>
              <a:rPr lang="en-US" err="1"/>
              <a:t>aplica</a:t>
            </a:r>
            <a:r>
              <a:rPr lang="en-US"/>
              <a:t> tanto al </a:t>
            </a:r>
            <a:r>
              <a:rPr lang="en-US" err="1"/>
              <a:t>ambito</a:t>
            </a:r>
            <a:r>
              <a:rPr lang="en-US"/>
              <a:t> material, </a:t>
            </a:r>
            <a:r>
              <a:rPr lang="en-US" err="1"/>
              <a:t>llamese</a:t>
            </a:r>
            <a:r>
              <a:rPr lang="en-US"/>
              <a:t> </a:t>
            </a:r>
          </a:p>
          <a:p>
            <a:pPr algn="just"/>
            <a:r>
              <a:rPr lang="en-US"/>
              <a:t>personas, </a:t>
            </a:r>
            <a:r>
              <a:rPr lang="en-US" err="1"/>
              <a:t>animales</a:t>
            </a:r>
            <a:r>
              <a:rPr lang="en-US"/>
              <a:t> o </a:t>
            </a:r>
            <a:r>
              <a:rPr lang="en-US" err="1"/>
              <a:t>cosas</a:t>
            </a:r>
            <a:r>
              <a:rPr lang="en-US"/>
              <a:t>, </a:t>
            </a:r>
            <a:r>
              <a:rPr lang="en-US" err="1"/>
              <a:t>pero</a:t>
            </a:r>
            <a:r>
              <a:rPr lang="en-US"/>
              <a:t> </a:t>
            </a:r>
            <a:r>
              <a:rPr lang="en-US" err="1"/>
              <a:t>tambien</a:t>
            </a:r>
            <a:r>
              <a:rPr lang="en-US"/>
              <a:t> se </a:t>
            </a:r>
            <a:r>
              <a:rPr lang="en-US" err="1"/>
              <a:t>aplica</a:t>
            </a:r>
            <a:r>
              <a:rPr lang="en-US"/>
              <a:t> al </a:t>
            </a:r>
            <a:r>
              <a:rPr lang="en-US" err="1"/>
              <a:t>ambito</a:t>
            </a:r>
            <a:r>
              <a:rPr lang="en-US"/>
              <a:t> </a:t>
            </a:r>
            <a:r>
              <a:rPr lang="en-US" err="1"/>
              <a:t>espiritual</a:t>
            </a:r>
            <a:r>
              <a:rPr lang="en-US"/>
              <a:t>, sea de </a:t>
            </a:r>
          </a:p>
          <a:p>
            <a:pPr algn="just"/>
            <a:r>
              <a:rPr lang="en-US"/>
              <a:t>los </a:t>
            </a:r>
            <a:r>
              <a:rPr lang="en-US" err="1"/>
              <a:t>seres</a:t>
            </a:r>
            <a:r>
              <a:rPr lang="en-US"/>
              <a:t> </a:t>
            </a:r>
            <a:r>
              <a:rPr lang="en-US" err="1"/>
              <a:t>celestiales</a:t>
            </a:r>
            <a:r>
              <a:rPr lang="en-US"/>
              <a:t> </a:t>
            </a:r>
            <a:r>
              <a:rPr lang="en-US" err="1"/>
              <a:t>como</a:t>
            </a:r>
            <a:r>
              <a:rPr lang="en-US"/>
              <a:t> a </a:t>
            </a:r>
            <a:r>
              <a:rPr lang="en-US" err="1"/>
              <a:t>cualquier</a:t>
            </a:r>
            <a:r>
              <a:rPr lang="en-US"/>
              <a:t> </a:t>
            </a:r>
            <a:r>
              <a:rPr lang="en-US" err="1"/>
              <a:t>aspecto</a:t>
            </a:r>
            <a:r>
              <a:rPr lang="en-US"/>
              <a:t> de la </a:t>
            </a:r>
            <a:r>
              <a:rPr lang="en-US" err="1"/>
              <a:t>vida</a:t>
            </a:r>
            <a:r>
              <a:rPr lang="en-US"/>
              <a:t> </a:t>
            </a:r>
            <a:r>
              <a:rPr lang="en-US" err="1"/>
              <a:t>humana</a:t>
            </a:r>
            <a:r>
              <a:rPr lang="en-US"/>
              <a:t> </a:t>
            </a:r>
            <a:r>
              <a:rPr lang="en-US" err="1"/>
              <a:t>gobernada</a:t>
            </a:r>
            <a:r>
              <a:rPr lang="en-US"/>
              <a:t> por las </a:t>
            </a:r>
            <a:r>
              <a:rPr lang="en-US" err="1"/>
              <a:t>leyes</a:t>
            </a:r>
            <a:r>
              <a:rPr lang="en-US"/>
              <a:t> del Espiritu, </a:t>
            </a:r>
            <a:r>
              <a:rPr lang="en-US" err="1"/>
              <a:t>ejemplo</a:t>
            </a:r>
            <a:r>
              <a:rPr lang="en-US"/>
              <a:t>: la </a:t>
            </a:r>
            <a:r>
              <a:rPr lang="en-US" err="1"/>
              <a:t>vida</a:t>
            </a:r>
            <a:r>
              <a:rPr lang="en-US"/>
              <a:t> </a:t>
            </a:r>
            <a:r>
              <a:rPr lang="en-US" err="1"/>
              <a:t>cristiana</a:t>
            </a:r>
            <a:r>
              <a:rPr lang="en-US"/>
              <a:t>.  </a:t>
            </a:r>
            <a:r>
              <a:rPr lang="en-US" err="1">
                <a:solidFill>
                  <a:srgbClr val="FF0000"/>
                </a:solidFill>
              </a:rPr>
              <a:t>Efesios</a:t>
            </a:r>
            <a:r>
              <a:rPr lang="en-US">
                <a:solidFill>
                  <a:srgbClr val="FF0000"/>
                </a:solidFill>
              </a:rPr>
              <a:t> 1:19-23; </a:t>
            </a:r>
            <a:r>
              <a:rPr lang="en-US" err="1">
                <a:solidFill>
                  <a:srgbClr val="FF0000"/>
                </a:solidFill>
              </a:rPr>
              <a:t>Colosenses</a:t>
            </a:r>
            <a:r>
              <a:rPr lang="en-US">
                <a:solidFill>
                  <a:srgbClr val="FF0000"/>
                </a:solidFill>
              </a:rPr>
              <a:t> 1:15-19; </a:t>
            </a:r>
            <a:r>
              <a:rPr lang="en-US" err="1">
                <a:solidFill>
                  <a:srgbClr val="FF0000"/>
                </a:solidFill>
              </a:rPr>
              <a:t>Romanos</a:t>
            </a:r>
            <a:r>
              <a:rPr lang="en-US">
                <a:solidFill>
                  <a:srgbClr val="FF0000"/>
                </a:solidFill>
              </a:rPr>
              <a:t> 13:1.    (Ephesians 1:19-23; Colossians 1:15-19; Romans 13:1).</a:t>
            </a:r>
          </a:p>
        </p:txBody>
      </p:sp>
      <p:sp>
        <p:nvSpPr>
          <p:cNvPr id="3" name="Rectangle 2">
            <a:extLst>
              <a:ext uri="{FF2B5EF4-FFF2-40B4-BE49-F238E27FC236}">
                <a16:creationId xmlns:a16="http://schemas.microsoft.com/office/drawing/2014/main" id="{7C01FDF8-DE5A-D743-94C5-5D3F1AA0F18B}"/>
              </a:ext>
            </a:extLst>
          </p:cNvPr>
          <p:cNvSpPr/>
          <p:nvPr/>
        </p:nvSpPr>
        <p:spPr>
          <a:xfrm>
            <a:off x="228600" y="3160693"/>
            <a:ext cx="6629400" cy="954107"/>
          </a:xfrm>
          <a:prstGeom prst="rect">
            <a:avLst/>
          </a:prstGeom>
        </p:spPr>
        <p:txBody>
          <a:bodyPr wrap="square">
            <a:spAutoFit/>
          </a:bodyPr>
          <a:lstStyle/>
          <a:p>
            <a:r>
              <a:rPr lang="en-US" sz="2800" b="1" u="sng"/>
              <a:t>SECOND FUNDAMENTAL PRINCIPLE</a:t>
            </a:r>
            <a:r>
              <a:rPr lang="en-US" sz="2800" u="sng"/>
              <a:t>: </a:t>
            </a:r>
            <a:r>
              <a:rPr lang="en-US" sz="2800"/>
              <a:t>Only God's authority is absolute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dirty="0">
                <a:latin typeface="Bodoni MT" pitchFamily="18" charset="0"/>
              </a:rPr>
              <a:t>AUTORIDAD ESPIRITUAL</a:t>
            </a:r>
          </a:p>
        </p:txBody>
      </p:sp>
      <p:sp>
        <p:nvSpPr>
          <p:cNvPr id="5" name="Rectangle 4"/>
          <p:cNvSpPr/>
          <p:nvPr/>
        </p:nvSpPr>
        <p:spPr>
          <a:xfrm>
            <a:off x="152400" y="1219200"/>
            <a:ext cx="4114800" cy="5324535"/>
          </a:xfrm>
          <a:prstGeom prst="rect">
            <a:avLst/>
          </a:prstGeom>
        </p:spPr>
        <p:txBody>
          <a:bodyPr wrap="square">
            <a:spAutoFit/>
          </a:bodyPr>
          <a:lstStyle/>
          <a:p>
            <a:pPr algn="just"/>
            <a:r>
              <a:rPr lang="es-ES" sz="2000" baseline="30000" dirty="0"/>
              <a:t>15</a:t>
            </a:r>
            <a:r>
              <a:rPr lang="es-ES" sz="2000" dirty="0"/>
              <a:t> El es la imagen del Dios invisible, el primogénito de toda creación.     </a:t>
            </a:r>
            <a:r>
              <a:rPr lang="es-ES" sz="2000" baseline="30000" dirty="0">
                <a:solidFill>
                  <a:srgbClr val="FF0000"/>
                </a:solidFill>
              </a:rPr>
              <a:t>16</a:t>
            </a:r>
            <a:r>
              <a:rPr lang="es-ES" sz="2000" dirty="0">
                <a:solidFill>
                  <a:srgbClr val="FF0000"/>
                </a:solidFill>
              </a:rPr>
              <a:t> Porque en él fueron creadas todas las cosas, las que hay en los cielos y las que hay en la tierra, visibles e invisibles; sean tronos, sean dominios, sean principados, sean potestades; todo fue creado por medio de él y para él. </a:t>
            </a:r>
            <a:r>
              <a:rPr lang="es-ES" sz="2000" baseline="30000" dirty="0"/>
              <a:t>17</a:t>
            </a:r>
            <a:r>
              <a:rPr lang="es-ES" sz="2000" dirty="0"/>
              <a:t> Y él es antes de todas las cosas, </a:t>
            </a:r>
            <a:r>
              <a:rPr lang="es-ES" sz="2000" u="sng" dirty="0">
                <a:solidFill>
                  <a:srgbClr val="FF0000"/>
                </a:solidFill>
              </a:rPr>
              <a:t>y todas las cosas en él subsisten; </a:t>
            </a:r>
            <a:r>
              <a:rPr lang="es-ES" sz="2000" baseline="30000" dirty="0"/>
              <a:t>18</a:t>
            </a:r>
            <a:r>
              <a:rPr lang="es-ES" sz="2000" dirty="0"/>
              <a:t> y él es la cabeza del cuerpo que es la iglesia, él que es el principio, el primogénito de entre los muertos, </a:t>
            </a:r>
            <a:r>
              <a:rPr lang="es-ES" sz="2000" u="sng" dirty="0">
                <a:solidFill>
                  <a:srgbClr val="FF0000"/>
                </a:solidFill>
              </a:rPr>
              <a:t>para que en todo tenga la preeminencia</a:t>
            </a:r>
            <a:r>
              <a:rPr lang="es-ES" sz="2000" dirty="0"/>
              <a:t>; </a:t>
            </a:r>
          </a:p>
          <a:p>
            <a:pPr algn="ctr"/>
            <a:r>
              <a:rPr lang="es-ES" sz="2000" dirty="0"/>
              <a:t>Colosenses 1:15-18</a:t>
            </a:r>
          </a:p>
        </p:txBody>
      </p:sp>
      <p:sp>
        <p:nvSpPr>
          <p:cNvPr id="6" name="Rectangle 5"/>
          <p:cNvSpPr/>
          <p:nvPr/>
        </p:nvSpPr>
        <p:spPr>
          <a:xfrm>
            <a:off x="4572000" y="2133600"/>
            <a:ext cx="4191000" cy="4478149"/>
          </a:xfrm>
          <a:prstGeom prst="rect">
            <a:avLst/>
          </a:prstGeom>
        </p:spPr>
        <p:txBody>
          <a:bodyPr wrap="square">
            <a:spAutoFit/>
          </a:bodyPr>
          <a:lstStyle/>
          <a:p>
            <a:pPr algn="just"/>
            <a:r>
              <a:rPr lang="es-ES" sz="1900" baseline="30000" dirty="0"/>
              <a:t>19</a:t>
            </a:r>
            <a:r>
              <a:rPr lang="es-ES" sz="1900" dirty="0"/>
              <a:t> y cuál la supereminente grandeza de su poder para con nosotros los que creemos, según la operación del poder de su fuerza,  </a:t>
            </a:r>
            <a:r>
              <a:rPr lang="es-ES" sz="1900" baseline="30000" dirty="0"/>
              <a:t>20</a:t>
            </a:r>
            <a:r>
              <a:rPr lang="es-ES" sz="1900" dirty="0"/>
              <a:t> la cual operó en </a:t>
            </a:r>
            <a:r>
              <a:rPr lang="es-ES" sz="1900" dirty="0">
                <a:solidFill>
                  <a:srgbClr val="FF0000"/>
                </a:solidFill>
              </a:rPr>
              <a:t>Cristo, resucitándole de los muertos y sentándole a su diestra en los lugares celestiales,  </a:t>
            </a:r>
            <a:r>
              <a:rPr lang="es-ES" sz="1900" baseline="30000" dirty="0">
                <a:solidFill>
                  <a:srgbClr val="FF0000"/>
                </a:solidFill>
              </a:rPr>
              <a:t>21</a:t>
            </a:r>
            <a:r>
              <a:rPr lang="es-ES" sz="1900" dirty="0">
                <a:solidFill>
                  <a:srgbClr val="FF0000"/>
                </a:solidFill>
              </a:rPr>
              <a:t> sobre todo principado y autoridad y poder y señorío, y sobre todo nombre que se nombra, </a:t>
            </a:r>
            <a:r>
              <a:rPr lang="es-ES" sz="1900" dirty="0"/>
              <a:t>no sólo en este siglo, sino también en el venidero;  </a:t>
            </a:r>
            <a:r>
              <a:rPr lang="es-ES" sz="1900" baseline="30000" dirty="0"/>
              <a:t>22</a:t>
            </a:r>
            <a:r>
              <a:rPr lang="es-ES" sz="1900" dirty="0"/>
              <a:t> </a:t>
            </a:r>
            <a:r>
              <a:rPr lang="es-ES" sz="1900" u="sng" dirty="0">
                <a:solidFill>
                  <a:srgbClr val="FF0000"/>
                </a:solidFill>
              </a:rPr>
              <a:t>y sometió todas las cosas bajo sus pies</a:t>
            </a:r>
            <a:r>
              <a:rPr lang="es-ES" sz="1900" dirty="0">
                <a:solidFill>
                  <a:srgbClr val="FF0000"/>
                </a:solidFill>
              </a:rPr>
              <a:t>, y lo dio por cabeza sobre todas las cosas a la iglesia, </a:t>
            </a:r>
          </a:p>
          <a:p>
            <a:pPr algn="ctr"/>
            <a:r>
              <a:rPr lang="es-ES" sz="1900" dirty="0"/>
              <a:t>Efesios 1:19-22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659AF5-55CA-069B-965C-6EA3A37C2E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E695C7-A33F-1BDD-DF78-9C80A99A18FF}"/>
              </a:ext>
            </a:extLst>
          </p:cNvPr>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 name="Rectangle 4">
            <a:extLst>
              <a:ext uri="{FF2B5EF4-FFF2-40B4-BE49-F238E27FC236}">
                <a16:creationId xmlns:a16="http://schemas.microsoft.com/office/drawing/2014/main" id="{7B7B43AE-5BFE-8EBE-85A6-361F71C83FAE}"/>
              </a:ext>
            </a:extLst>
          </p:cNvPr>
          <p:cNvSpPr/>
          <p:nvPr/>
        </p:nvSpPr>
        <p:spPr>
          <a:xfrm>
            <a:off x="152400" y="1467683"/>
            <a:ext cx="4114800" cy="4247317"/>
          </a:xfrm>
          <a:prstGeom prst="rect">
            <a:avLst/>
          </a:prstGeom>
        </p:spPr>
        <p:txBody>
          <a:bodyPr wrap="square">
            <a:spAutoFit/>
          </a:bodyPr>
          <a:lstStyle/>
          <a:p>
            <a:pPr algn="just"/>
            <a:r>
              <a:rPr lang="en-US" b="1" i="0" u="none" strike="noStrike" baseline="30000" dirty="0">
                <a:solidFill>
                  <a:srgbClr val="000000"/>
                </a:solidFill>
                <a:effectLst/>
                <a:latin typeface="+mn-lt"/>
              </a:rPr>
              <a:t>15 </a:t>
            </a:r>
            <a:r>
              <a:rPr lang="en-US" b="0" i="0" u="none" strike="noStrike" dirty="0">
                <a:solidFill>
                  <a:srgbClr val="000000"/>
                </a:solidFill>
                <a:effectLst/>
                <a:latin typeface="+mn-lt"/>
              </a:rPr>
              <a:t>The Son is the image of the invisible God, the </a:t>
            </a:r>
            <a:r>
              <a:rPr lang="en-US" b="0" i="0" u="none" strike="noStrike" dirty="0" err="1">
                <a:solidFill>
                  <a:srgbClr val="000000"/>
                </a:solidFill>
                <a:effectLst/>
                <a:latin typeface="+mn-lt"/>
              </a:rPr>
              <a:t>firstbornover</a:t>
            </a:r>
            <a:r>
              <a:rPr lang="en-US" b="0" i="0" u="none" strike="noStrike" dirty="0">
                <a:solidFill>
                  <a:srgbClr val="000000"/>
                </a:solidFill>
                <a:effectLst/>
                <a:latin typeface="+mn-lt"/>
              </a:rPr>
              <a:t> all creation. </a:t>
            </a:r>
            <a:r>
              <a:rPr lang="en-US" b="1" i="0" u="none" strike="noStrike" baseline="30000" dirty="0">
                <a:solidFill>
                  <a:srgbClr val="FF0000"/>
                </a:solidFill>
                <a:effectLst/>
                <a:latin typeface="+mn-lt"/>
              </a:rPr>
              <a:t>16 </a:t>
            </a:r>
            <a:r>
              <a:rPr lang="en-US" b="0" i="0" u="none" strike="noStrike" dirty="0">
                <a:solidFill>
                  <a:srgbClr val="FF0000"/>
                </a:solidFill>
                <a:effectLst/>
                <a:latin typeface="+mn-lt"/>
              </a:rPr>
              <a:t>For in him all things were created: things in heaven and on earth, visible and invisible, whether thrones or powers or rulers or authorities; all things have been created through him and for him. </a:t>
            </a:r>
            <a:r>
              <a:rPr lang="en-US" b="1" i="0" u="none" strike="noStrike" baseline="30000" dirty="0">
                <a:solidFill>
                  <a:srgbClr val="000000"/>
                </a:solidFill>
                <a:effectLst/>
                <a:latin typeface="+mn-lt"/>
              </a:rPr>
              <a:t>17 </a:t>
            </a:r>
            <a:r>
              <a:rPr lang="en-US" b="0" i="0" u="none" strike="noStrike" dirty="0">
                <a:solidFill>
                  <a:srgbClr val="000000"/>
                </a:solidFill>
                <a:effectLst/>
                <a:latin typeface="+mn-lt"/>
              </a:rPr>
              <a:t>He is before all things, and in him all things hold together. </a:t>
            </a:r>
            <a:r>
              <a:rPr lang="en-US" b="1" i="0" u="none" strike="noStrike" baseline="30000" dirty="0">
                <a:solidFill>
                  <a:srgbClr val="000000"/>
                </a:solidFill>
                <a:effectLst/>
                <a:latin typeface="+mn-lt"/>
              </a:rPr>
              <a:t>18 </a:t>
            </a:r>
            <a:r>
              <a:rPr lang="en-US" b="0" i="0" u="none" strike="noStrike" dirty="0">
                <a:solidFill>
                  <a:srgbClr val="000000"/>
                </a:solidFill>
                <a:effectLst/>
                <a:latin typeface="+mn-lt"/>
              </a:rPr>
              <a:t>And he is the head of the body, the church; he is the beginning and the firstborn from among the dead, </a:t>
            </a:r>
            <a:r>
              <a:rPr lang="en-US" b="0" i="0" u="none" strike="noStrike" dirty="0">
                <a:solidFill>
                  <a:srgbClr val="FF0000"/>
                </a:solidFill>
                <a:effectLst/>
                <a:latin typeface="+mn-lt"/>
              </a:rPr>
              <a:t>so that in everything he might have the supremacy</a:t>
            </a:r>
            <a:r>
              <a:rPr lang="en-US" b="0" i="0" u="none" strike="noStrike" dirty="0">
                <a:solidFill>
                  <a:srgbClr val="000000"/>
                </a:solidFill>
                <a:effectLst/>
                <a:latin typeface="+mn-lt"/>
              </a:rPr>
              <a:t>.</a:t>
            </a:r>
            <a:endParaRPr lang="es-ES" b="0" i="0" u="none" strike="noStrike" baseline="30000" dirty="0">
              <a:solidFill>
                <a:srgbClr val="000000"/>
              </a:solidFill>
              <a:effectLst/>
              <a:latin typeface="+mn-lt"/>
            </a:endParaRPr>
          </a:p>
          <a:p>
            <a:pPr algn="ctr"/>
            <a:r>
              <a:rPr lang="es-ES" dirty="0" err="1">
                <a:latin typeface="+mn-lt"/>
              </a:rPr>
              <a:t>Colossians</a:t>
            </a:r>
            <a:r>
              <a:rPr lang="es-ES" dirty="0">
                <a:latin typeface="+mn-lt"/>
              </a:rPr>
              <a:t> 1:15-18</a:t>
            </a:r>
          </a:p>
        </p:txBody>
      </p:sp>
      <p:sp>
        <p:nvSpPr>
          <p:cNvPr id="6" name="Rectangle 5">
            <a:extLst>
              <a:ext uri="{FF2B5EF4-FFF2-40B4-BE49-F238E27FC236}">
                <a16:creationId xmlns:a16="http://schemas.microsoft.com/office/drawing/2014/main" id="{61FB1FA9-4EB7-7926-FD53-F3E51A2E4A74}"/>
              </a:ext>
            </a:extLst>
          </p:cNvPr>
          <p:cNvSpPr/>
          <p:nvPr/>
        </p:nvSpPr>
        <p:spPr>
          <a:xfrm>
            <a:off x="4648200" y="2133600"/>
            <a:ext cx="4114800" cy="3970318"/>
          </a:xfrm>
          <a:prstGeom prst="rect">
            <a:avLst/>
          </a:prstGeom>
        </p:spPr>
        <p:txBody>
          <a:bodyPr wrap="square">
            <a:spAutoFit/>
          </a:bodyPr>
          <a:lstStyle/>
          <a:p>
            <a:pPr algn="just"/>
            <a:r>
              <a:rPr lang="en-US" b="1" i="0" u="none" strike="noStrike" baseline="30000" dirty="0">
                <a:solidFill>
                  <a:srgbClr val="000000"/>
                </a:solidFill>
                <a:effectLst/>
                <a:latin typeface="Arial" panose="020B0604020202020204" pitchFamily="34" charset="0"/>
                <a:cs typeface="Arial" panose="020B0604020202020204" pitchFamily="34" charset="0"/>
              </a:rPr>
              <a:t>19 </a:t>
            </a:r>
            <a:r>
              <a:rPr lang="en-US" b="0" i="0" u="none" strike="noStrike" dirty="0">
                <a:solidFill>
                  <a:srgbClr val="000000"/>
                </a:solidFill>
                <a:effectLst/>
                <a:latin typeface="Arial" panose="020B0604020202020204" pitchFamily="34" charset="0"/>
                <a:cs typeface="Arial" panose="020B0604020202020204" pitchFamily="34" charset="0"/>
              </a:rPr>
              <a:t>and his incomparably great power for us who believe. </a:t>
            </a:r>
            <a:r>
              <a:rPr lang="en-US" b="0" i="0" u="none" strike="noStrike" dirty="0">
                <a:solidFill>
                  <a:srgbClr val="FF0000"/>
                </a:solidFill>
                <a:effectLst/>
                <a:latin typeface="Arial" panose="020B0604020202020204" pitchFamily="34" charset="0"/>
                <a:cs typeface="Arial" panose="020B0604020202020204" pitchFamily="34" charset="0"/>
              </a:rPr>
              <a:t>That power is the same as the mighty strength </a:t>
            </a:r>
            <a:r>
              <a:rPr lang="en-US" b="1" i="0" u="none" strike="noStrike" baseline="30000" dirty="0">
                <a:solidFill>
                  <a:srgbClr val="FF0000"/>
                </a:solidFill>
                <a:effectLst/>
                <a:latin typeface="Arial" panose="020B0604020202020204" pitchFamily="34" charset="0"/>
                <a:cs typeface="Arial" panose="020B0604020202020204" pitchFamily="34" charset="0"/>
              </a:rPr>
              <a:t>20 </a:t>
            </a:r>
            <a:r>
              <a:rPr lang="en-US" b="0" i="0" u="none" strike="noStrike" dirty="0">
                <a:solidFill>
                  <a:srgbClr val="FF0000"/>
                </a:solidFill>
                <a:effectLst/>
                <a:latin typeface="Arial" panose="020B0604020202020204" pitchFamily="34" charset="0"/>
                <a:cs typeface="Arial" panose="020B0604020202020204" pitchFamily="34" charset="0"/>
              </a:rPr>
              <a:t>he exerted when he raised Christ from the dead and seated him at his right hand in the heavenly realms</a:t>
            </a:r>
            <a:r>
              <a:rPr lang="en-US" b="0" i="0" u="none" strike="noStrike" dirty="0">
                <a:solidFill>
                  <a:srgbClr val="000000"/>
                </a:solidFill>
                <a:effectLst/>
                <a:latin typeface="Arial" panose="020B0604020202020204" pitchFamily="34" charset="0"/>
                <a:cs typeface="Arial" panose="020B0604020202020204" pitchFamily="34" charset="0"/>
              </a:rPr>
              <a:t>, </a:t>
            </a:r>
            <a:r>
              <a:rPr lang="en-US" b="1" i="0" u="none" strike="noStrike" baseline="30000" dirty="0">
                <a:solidFill>
                  <a:srgbClr val="000000"/>
                </a:solidFill>
                <a:effectLst/>
                <a:latin typeface="Arial" panose="020B0604020202020204" pitchFamily="34" charset="0"/>
                <a:cs typeface="Arial" panose="020B0604020202020204" pitchFamily="34" charset="0"/>
              </a:rPr>
              <a:t>21 </a:t>
            </a:r>
            <a:r>
              <a:rPr lang="en-US" b="0" i="0" u="none" strike="noStrike" dirty="0">
                <a:solidFill>
                  <a:srgbClr val="000000"/>
                </a:solidFill>
                <a:effectLst/>
                <a:latin typeface="Arial" panose="020B0604020202020204" pitchFamily="34" charset="0"/>
                <a:cs typeface="Arial" panose="020B0604020202020204" pitchFamily="34" charset="0"/>
              </a:rPr>
              <a:t>far above all rule and authority, power and dominion, and every name that is invoked, not only in the present age but also in the one to come. </a:t>
            </a:r>
            <a:r>
              <a:rPr lang="en-US" b="1" i="0" u="none" strike="noStrike" baseline="30000" dirty="0">
                <a:solidFill>
                  <a:srgbClr val="000000"/>
                </a:solidFill>
                <a:effectLst/>
                <a:latin typeface="Arial" panose="020B0604020202020204" pitchFamily="34" charset="0"/>
                <a:cs typeface="Arial" panose="020B0604020202020204" pitchFamily="34" charset="0"/>
              </a:rPr>
              <a:t>22 </a:t>
            </a:r>
            <a:r>
              <a:rPr lang="en-US" b="0" i="0" u="none" strike="noStrike" dirty="0">
                <a:solidFill>
                  <a:srgbClr val="FF0000"/>
                </a:solidFill>
                <a:effectLst/>
                <a:latin typeface="Arial" panose="020B0604020202020204" pitchFamily="34" charset="0"/>
                <a:cs typeface="Arial" panose="020B0604020202020204" pitchFamily="34" charset="0"/>
              </a:rPr>
              <a:t>And God placed all things under his feet and appointed him to be head over everything for the church</a:t>
            </a:r>
            <a:r>
              <a:rPr lang="en-US" b="0" i="0" u="none" strike="noStrike" dirty="0">
                <a:solidFill>
                  <a:srgbClr val="000000"/>
                </a:solidFill>
                <a:effectLst/>
                <a:latin typeface="Arial" panose="020B0604020202020204" pitchFamily="34" charset="0"/>
                <a:cs typeface="Arial" panose="020B0604020202020204" pitchFamily="34" charset="0"/>
              </a:rPr>
              <a:t>,</a:t>
            </a:r>
          </a:p>
          <a:p>
            <a:pPr algn="ctr"/>
            <a:r>
              <a:rPr lang="es-ES" dirty="0" err="1">
                <a:latin typeface="Arial" panose="020B0604020202020204" pitchFamily="34" charset="0"/>
                <a:cs typeface="Arial" panose="020B0604020202020204" pitchFamily="34" charset="0"/>
              </a:rPr>
              <a:t>Ephesians</a:t>
            </a:r>
            <a:r>
              <a:rPr lang="es-ES" dirty="0">
                <a:latin typeface="Arial" panose="020B0604020202020204" pitchFamily="34" charset="0"/>
                <a:cs typeface="Arial" panose="020B0604020202020204" pitchFamily="34" charset="0"/>
              </a:rPr>
              <a:t> 1:19-22</a:t>
            </a:r>
          </a:p>
        </p:txBody>
      </p:sp>
    </p:spTree>
    <p:extLst>
      <p:ext uri="{BB962C8B-B14F-4D97-AF65-F5344CB8AC3E}">
        <p14:creationId xmlns:p14="http://schemas.microsoft.com/office/powerpoint/2010/main" val="3238884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121" name="Rectangle 1"/>
          <p:cNvSpPr>
            <a:spLocks noChangeArrowheads="1"/>
          </p:cNvSpPr>
          <p:nvPr/>
        </p:nvSpPr>
        <p:spPr bwMode="auto">
          <a:xfrm>
            <a:off x="304800" y="1981200"/>
            <a:ext cx="70866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800" b="1" u="sng">
                <a:latin typeface="Tahoma" pitchFamily="34" charset="0"/>
                <a:cs typeface="Tahoma" pitchFamily="34" charset="0"/>
              </a:rPr>
              <a:t>TERCER</a:t>
            </a:r>
            <a:r>
              <a:rPr kumimoji="0" lang="en-US" sz="2800" b="1" i="0" u="sng" strike="noStrike" cap="none" normalizeH="0">
                <a:ln>
                  <a:noFill/>
                </a:ln>
                <a:solidFill>
                  <a:schemeClr val="tx1"/>
                </a:solidFill>
                <a:effectLst/>
                <a:latin typeface="Tahoma" pitchFamily="34" charset="0"/>
                <a:cs typeface="Tahoma" pitchFamily="34" charset="0"/>
              </a:rPr>
              <a:t> </a:t>
            </a:r>
            <a:r>
              <a:rPr kumimoji="0" lang="en-US" sz="2800" b="1" i="0" u="sng" strike="noStrike" cap="none" normalizeH="0" baseline="0">
                <a:ln>
                  <a:noFill/>
                </a:ln>
                <a:solidFill>
                  <a:schemeClr val="tx1"/>
                </a:solidFill>
                <a:effectLst/>
                <a:latin typeface="Tahoma" pitchFamily="34" charset="0"/>
                <a:cs typeface="Tahoma" pitchFamily="34" charset="0"/>
              </a:rPr>
              <a:t>PRINCIPIO FUNDAMENTAL</a:t>
            </a:r>
            <a:r>
              <a:rPr kumimoji="0" lang="en-US" sz="2800" b="0" i="0" u="none" strike="noStrike" cap="none" normalizeH="0" baseline="0">
                <a:ln>
                  <a:noFill/>
                </a:ln>
                <a:solidFill>
                  <a:schemeClr val="tx1"/>
                </a:solidFill>
                <a:effectLst/>
                <a:latin typeface="Tahoma" pitchFamily="34" charset="0"/>
                <a:cs typeface="Tahoma" pitchFamily="34" charset="0"/>
              </a:rPr>
              <a:t>:</a:t>
            </a:r>
            <a:r>
              <a:rPr kumimoji="0" lang="en-US" sz="2800" b="0" i="0" u="none" strike="noStrike" cap="none" normalizeH="0">
                <a:ln>
                  <a:noFill/>
                </a:ln>
                <a:solidFill>
                  <a:schemeClr val="tx1"/>
                </a:solidFill>
                <a:effectLst/>
                <a:latin typeface="Tahoma" pitchFamily="34" charset="0"/>
                <a:cs typeface="Tahoma" pitchFamily="34" charset="0"/>
              </a:rPr>
              <a:t> </a:t>
            </a:r>
            <a:r>
              <a:rPr kumimoji="0" lang="en-US" sz="2800" b="0" i="0" u="none" strike="noStrike" cap="none" normalizeH="0" err="1">
                <a:ln>
                  <a:noFill/>
                </a:ln>
                <a:solidFill>
                  <a:schemeClr val="tx1"/>
                </a:solidFill>
                <a:effectLst/>
                <a:latin typeface="Tahoma" pitchFamily="34" charset="0"/>
                <a:cs typeface="Tahoma" pitchFamily="34" charset="0"/>
              </a:rPr>
              <a:t>Fuera</a:t>
            </a:r>
            <a:r>
              <a:rPr kumimoji="0" lang="en-US" sz="2800" b="0" i="0" u="none" strike="noStrike" cap="none" normalizeH="0">
                <a:ln>
                  <a:noFill/>
                </a:ln>
                <a:solidFill>
                  <a:schemeClr val="tx1"/>
                </a:solidFill>
                <a:effectLst/>
                <a:latin typeface="Tahoma" pitchFamily="34" charset="0"/>
                <a:cs typeface="Tahoma" pitchFamily="34" charset="0"/>
              </a:rPr>
              <a:t> de Dios, </a:t>
            </a:r>
            <a:r>
              <a:rPr kumimoji="0" lang="en-US" sz="2800" b="0" i="0" u="none" strike="noStrike" cap="none" normalizeH="0" err="1">
                <a:ln>
                  <a:noFill/>
                </a:ln>
                <a:solidFill>
                  <a:schemeClr val="tx1"/>
                </a:solidFill>
                <a:effectLst/>
                <a:latin typeface="Tahoma" pitchFamily="34" charset="0"/>
                <a:cs typeface="Tahoma" pitchFamily="34" charset="0"/>
              </a:rPr>
              <a:t>toda</a:t>
            </a:r>
            <a:r>
              <a:rPr kumimoji="0" lang="en-US" sz="2800" b="0" i="0" u="none" strike="noStrike" cap="none" normalizeH="0">
                <a:ln>
                  <a:noFill/>
                </a:ln>
                <a:solidFill>
                  <a:schemeClr val="tx1"/>
                </a:solidFill>
                <a:effectLst/>
                <a:latin typeface="Tahoma" pitchFamily="34" charset="0"/>
                <a:cs typeface="Tahoma" pitchFamily="34" charset="0"/>
              </a:rPr>
              <a:t> </a:t>
            </a:r>
            <a:r>
              <a:rPr kumimoji="0" lang="en-US" sz="2800" b="0" i="0" u="none" strike="noStrike" cap="none" normalizeH="0" err="1">
                <a:ln>
                  <a:noFill/>
                </a:ln>
                <a:solidFill>
                  <a:schemeClr val="tx1"/>
                </a:solidFill>
                <a:effectLst/>
                <a:latin typeface="Tahoma" pitchFamily="34" charset="0"/>
                <a:cs typeface="Tahoma" pitchFamily="34" charset="0"/>
              </a:rPr>
              <a:t>autoridad</a:t>
            </a:r>
            <a:r>
              <a:rPr kumimoji="0" lang="en-US" sz="2800" b="0" i="0" u="none" strike="noStrike" cap="none" normalizeH="0">
                <a:ln>
                  <a:noFill/>
                </a:ln>
                <a:solidFill>
                  <a:schemeClr val="tx1"/>
                </a:solidFill>
                <a:effectLst/>
                <a:latin typeface="Tahoma" pitchFamily="34" charset="0"/>
                <a:cs typeface="Tahoma" pitchFamily="34" charset="0"/>
              </a:rPr>
              <a:t> es </a:t>
            </a:r>
            <a:r>
              <a:rPr kumimoji="0" lang="en-US" sz="2800" b="0" i="0" u="none" strike="noStrike" cap="none" normalizeH="0" err="1">
                <a:ln>
                  <a:noFill/>
                </a:ln>
                <a:solidFill>
                  <a:schemeClr val="tx1"/>
                </a:solidFill>
                <a:effectLst/>
                <a:latin typeface="Tahoma" pitchFamily="34" charset="0"/>
                <a:cs typeface="Tahoma" pitchFamily="34" charset="0"/>
              </a:rPr>
              <a:t>delegada</a:t>
            </a:r>
            <a:endParaRPr kumimoji="0" lang="en-US" sz="2800" b="0" i="0" u="none" strike="noStrike" cap="none" normalizeH="0" baseline="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a:ln>
                  <a:noFill/>
                </a:ln>
                <a:solidFill>
                  <a:schemeClr val="tx1"/>
                </a:solidFill>
                <a:effectLst/>
                <a:latin typeface="Tahoma" pitchFamily="34" charset="0"/>
                <a:cs typeface="Tahoma" pitchFamily="34" charset="0"/>
              </a:rPr>
              <a:t>  </a:t>
            </a:r>
            <a:endParaRPr kumimoji="0" lang="en-US" sz="2800" b="0" i="0" u="none" strike="noStrike" cap="none" normalizeH="0" baseline="0">
              <a:ln>
                <a:noFill/>
              </a:ln>
              <a:solidFill>
                <a:schemeClr val="tx1"/>
              </a:solidFill>
              <a:effectLst/>
              <a:latin typeface="Arial" pitchFamily="34" charset="0"/>
              <a:cs typeface="Arial" pitchFamily="34" charset="0"/>
            </a:endParaRPr>
          </a:p>
        </p:txBody>
      </p:sp>
      <p:sp>
        <p:nvSpPr>
          <p:cNvPr id="4" name="TextBox 3"/>
          <p:cNvSpPr txBox="1"/>
          <p:nvPr/>
        </p:nvSpPr>
        <p:spPr>
          <a:xfrm>
            <a:off x="228600" y="4542472"/>
            <a:ext cx="8610600" cy="1477328"/>
          </a:xfrm>
          <a:prstGeom prst="rect">
            <a:avLst/>
          </a:prstGeom>
          <a:noFill/>
        </p:spPr>
        <p:txBody>
          <a:bodyPr wrap="square" rtlCol="0">
            <a:spAutoFit/>
          </a:bodyPr>
          <a:lstStyle/>
          <a:p>
            <a:pPr algn="just"/>
            <a:r>
              <a:rPr lang="en-US" err="1"/>
              <a:t>Fuera</a:t>
            </a:r>
            <a:r>
              <a:rPr lang="en-US"/>
              <a:t> de Dios, </a:t>
            </a:r>
            <a:r>
              <a:rPr lang="en-US" err="1"/>
              <a:t>ningun</a:t>
            </a:r>
            <a:r>
              <a:rPr lang="en-US"/>
              <a:t> ser </a:t>
            </a:r>
            <a:r>
              <a:rPr lang="en-US" err="1"/>
              <a:t>creado</a:t>
            </a:r>
            <a:r>
              <a:rPr lang="en-US"/>
              <a:t>, </a:t>
            </a:r>
            <a:r>
              <a:rPr lang="en-US" err="1"/>
              <a:t>incluyendo</a:t>
            </a:r>
            <a:r>
              <a:rPr lang="en-US"/>
              <a:t> </a:t>
            </a:r>
            <a:r>
              <a:rPr lang="en-US" err="1"/>
              <a:t>seres</a:t>
            </a:r>
            <a:r>
              <a:rPr lang="en-US"/>
              <a:t> </a:t>
            </a:r>
            <a:r>
              <a:rPr lang="en-US" err="1"/>
              <a:t>celestiales</a:t>
            </a:r>
            <a:r>
              <a:rPr lang="en-US"/>
              <a:t> y </a:t>
            </a:r>
            <a:r>
              <a:rPr lang="en-US" err="1"/>
              <a:t>terrenales</a:t>
            </a:r>
            <a:r>
              <a:rPr lang="en-US"/>
              <a:t>, </a:t>
            </a:r>
            <a:r>
              <a:rPr lang="en-US" err="1"/>
              <a:t>posee</a:t>
            </a:r>
            <a:r>
              <a:rPr lang="en-US"/>
              <a:t> </a:t>
            </a:r>
            <a:r>
              <a:rPr lang="en-US" err="1"/>
              <a:t>autoridad</a:t>
            </a:r>
            <a:r>
              <a:rPr lang="en-US"/>
              <a:t> </a:t>
            </a:r>
            <a:r>
              <a:rPr lang="en-US" err="1"/>
              <a:t>propia</a:t>
            </a:r>
            <a:r>
              <a:rPr lang="en-US"/>
              <a:t> (solo Dios </a:t>
            </a:r>
            <a:r>
              <a:rPr lang="en-US" err="1"/>
              <a:t>posee</a:t>
            </a:r>
            <a:r>
              <a:rPr lang="en-US"/>
              <a:t> </a:t>
            </a:r>
            <a:r>
              <a:rPr lang="en-US" err="1"/>
              <a:t>autoridad</a:t>
            </a:r>
            <a:r>
              <a:rPr lang="en-US"/>
              <a:t> </a:t>
            </a:r>
            <a:r>
              <a:rPr lang="en-US" err="1"/>
              <a:t>propia</a:t>
            </a:r>
            <a:r>
              <a:rPr lang="en-US"/>
              <a:t>). Toda </a:t>
            </a:r>
            <a:r>
              <a:rPr lang="en-US" err="1"/>
              <a:t>autoridad</a:t>
            </a:r>
            <a:r>
              <a:rPr lang="en-US"/>
              <a:t> que se </a:t>
            </a:r>
            <a:r>
              <a:rPr lang="en-US" err="1"/>
              <a:t>llegase</a:t>
            </a:r>
            <a:r>
              <a:rPr lang="en-US"/>
              <a:t> a </a:t>
            </a:r>
            <a:r>
              <a:rPr lang="en-US" err="1"/>
              <a:t>tener</a:t>
            </a:r>
            <a:r>
              <a:rPr lang="en-US"/>
              <a:t> es </a:t>
            </a:r>
            <a:r>
              <a:rPr lang="en-US" err="1"/>
              <a:t>autoridad</a:t>
            </a:r>
            <a:r>
              <a:rPr lang="en-US"/>
              <a:t> </a:t>
            </a:r>
            <a:r>
              <a:rPr lang="en-US" err="1"/>
              <a:t>delegada</a:t>
            </a:r>
            <a:r>
              <a:rPr lang="en-US"/>
              <a:t>, es </a:t>
            </a:r>
            <a:r>
              <a:rPr lang="en-US" err="1"/>
              <a:t>decir</a:t>
            </a:r>
            <a:r>
              <a:rPr lang="en-US"/>
              <a:t>, Dios </a:t>
            </a:r>
            <a:r>
              <a:rPr lang="en-US" err="1"/>
              <a:t>otorga</a:t>
            </a:r>
            <a:r>
              <a:rPr lang="en-US"/>
              <a:t> o </a:t>
            </a:r>
            <a:r>
              <a:rPr lang="en-US" err="1"/>
              <a:t>delega</a:t>
            </a:r>
            <a:r>
              <a:rPr lang="en-US"/>
              <a:t> de </a:t>
            </a:r>
            <a:r>
              <a:rPr lang="en-US" err="1"/>
              <a:t>su</a:t>
            </a:r>
            <a:r>
              <a:rPr lang="en-US"/>
              <a:t> </a:t>
            </a:r>
            <a:r>
              <a:rPr lang="en-US" err="1"/>
              <a:t>autoridad</a:t>
            </a:r>
            <a:r>
              <a:rPr lang="en-US"/>
              <a:t> a </a:t>
            </a:r>
            <a:r>
              <a:rPr lang="en-US" err="1"/>
              <a:t>ciertos</a:t>
            </a:r>
            <a:r>
              <a:rPr lang="en-US"/>
              <a:t> </a:t>
            </a:r>
            <a:r>
              <a:rPr lang="en-US" err="1"/>
              <a:t>Seres</a:t>
            </a:r>
            <a:r>
              <a:rPr lang="en-US"/>
              <a:t> </a:t>
            </a:r>
            <a:r>
              <a:rPr lang="en-US" err="1"/>
              <a:t>creados</a:t>
            </a:r>
            <a:r>
              <a:rPr lang="en-US"/>
              <a:t>.  </a:t>
            </a:r>
            <a:r>
              <a:rPr lang="en-US" err="1">
                <a:solidFill>
                  <a:srgbClr val="FF0000"/>
                </a:solidFill>
              </a:rPr>
              <a:t>Romanos</a:t>
            </a:r>
            <a:r>
              <a:rPr lang="en-US">
                <a:solidFill>
                  <a:srgbClr val="FF0000"/>
                </a:solidFill>
              </a:rPr>
              <a:t> 13:1-6;  Mateo 10:1;  Lucas 10:17-20;  </a:t>
            </a:r>
            <a:r>
              <a:rPr lang="en-US" err="1">
                <a:solidFill>
                  <a:srgbClr val="FF0000"/>
                </a:solidFill>
              </a:rPr>
              <a:t>Efesios</a:t>
            </a:r>
            <a:r>
              <a:rPr lang="en-US">
                <a:solidFill>
                  <a:srgbClr val="FF0000"/>
                </a:solidFill>
              </a:rPr>
              <a:t> 1:19;       (Romans 13:1-6;  Matthew 10:1;  Lucas 10:17-20;  Ephesians 1:19)</a:t>
            </a:r>
          </a:p>
        </p:txBody>
      </p:sp>
      <p:sp>
        <p:nvSpPr>
          <p:cNvPr id="3" name="Rectangle 2">
            <a:extLst>
              <a:ext uri="{FF2B5EF4-FFF2-40B4-BE49-F238E27FC236}">
                <a16:creationId xmlns:a16="http://schemas.microsoft.com/office/drawing/2014/main" id="{6DD27DD4-A505-9044-ACD0-270568C531B7}"/>
              </a:ext>
            </a:extLst>
          </p:cNvPr>
          <p:cNvSpPr/>
          <p:nvPr/>
        </p:nvSpPr>
        <p:spPr>
          <a:xfrm>
            <a:off x="304800" y="2967335"/>
            <a:ext cx="7315200" cy="1231106"/>
          </a:xfrm>
          <a:prstGeom prst="rect">
            <a:avLst/>
          </a:prstGeom>
        </p:spPr>
        <p:txBody>
          <a:bodyPr wrap="square">
            <a:spAutoFit/>
          </a:bodyPr>
          <a:lstStyle/>
          <a:p>
            <a:br>
              <a:rPr lang="en-US"/>
            </a:br>
            <a:r>
              <a:rPr lang="en-US" sz="2800" b="1" u="sng">
                <a:solidFill>
                  <a:srgbClr val="222222"/>
                </a:solidFill>
                <a:latin typeface="arial" panose="020B0604020202020204" pitchFamily="34" charset="0"/>
              </a:rPr>
              <a:t>THIRD FUNDAMENTAL PRINCIPLE: </a:t>
            </a:r>
            <a:r>
              <a:rPr lang="en-US" sz="2800">
                <a:solidFill>
                  <a:srgbClr val="222222"/>
                </a:solidFill>
                <a:latin typeface="arial" panose="020B0604020202020204" pitchFamily="34" charset="0"/>
              </a:rPr>
              <a:t>Outside of God, all authority is delegated</a:t>
            </a:r>
            <a:endParaRPr lang="en-US"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4ED5A9-6518-0837-73D2-CA297306DD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D08939-DFEA-DBD0-0D99-AEF47521DF32}"/>
              </a:ext>
            </a:extLst>
          </p:cNvPr>
          <p:cNvSpPr>
            <a:spLocks noGrp="1"/>
          </p:cNvSpPr>
          <p:nvPr>
            <p:ph type="title"/>
          </p:nvPr>
        </p:nvSpPr>
        <p:spPr>
          <a:xfrm>
            <a:off x="228600" y="76200"/>
            <a:ext cx="6096000" cy="990600"/>
          </a:xfrm>
        </p:spPr>
        <p:txBody>
          <a:bodyPr/>
          <a:lstStyle/>
          <a:p>
            <a:r>
              <a:rPr lang="en-US" sz="3200" dirty="0">
                <a:latin typeface="Bodoni MT" pitchFamily="18" charset="0"/>
              </a:rPr>
              <a:t>AUTORIDAD ESPIRITUAL</a:t>
            </a:r>
          </a:p>
        </p:txBody>
      </p:sp>
      <p:sp>
        <p:nvSpPr>
          <p:cNvPr id="4" name="Rectangle 3">
            <a:extLst>
              <a:ext uri="{FF2B5EF4-FFF2-40B4-BE49-F238E27FC236}">
                <a16:creationId xmlns:a16="http://schemas.microsoft.com/office/drawing/2014/main" id="{9569184A-CDF1-124E-9687-B01228E176B3}"/>
              </a:ext>
            </a:extLst>
          </p:cNvPr>
          <p:cNvSpPr/>
          <p:nvPr/>
        </p:nvSpPr>
        <p:spPr>
          <a:xfrm>
            <a:off x="152400" y="2006025"/>
            <a:ext cx="4267200" cy="2246769"/>
          </a:xfrm>
          <a:prstGeom prst="rect">
            <a:avLst/>
          </a:prstGeom>
        </p:spPr>
        <p:txBody>
          <a:bodyPr wrap="square">
            <a:spAutoFit/>
          </a:bodyPr>
          <a:lstStyle/>
          <a:p>
            <a:pPr algn="ctr"/>
            <a:r>
              <a:rPr lang="es-ES" sz="2000" baseline="30000" dirty="0"/>
              <a:t>18</a:t>
            </a:r>
            <a:r>
              <a:rPr lang="es-ES" sz="2000" dirty="0"/>
              <a:t>Y El les dijo: Yo veía a Satanás caer del cielo como un rayo. </a:t>
            </a:r>
            <a:r>
              <a:rPr lang="es-ES" sz="2000" baseline="30000" dirty="0"/>
              <a:t>19</a:t>
            </a:r>
            <a:r>
              <a:rPr lang="es-ES" sz="2000" dirty="0"/>
              <a:t>Mirad, </a:t>
            </a:r>
            <a:r>
              <a:rPr lang="es-ES" sz="2000" u="sng" dirty="0">
                <a:solidFill>
                  <a:srgbClr val="C00000"/>
                </a:solidFill>
              </a:rPr>
              <a:t>os he dado autoridad </a:t>
            </a:r>
            <a:r>
              <a:rPr lang="es-ES" sz="2000" dirty="0"/>
              <a:t>para hollar sobre serpientes y escorpiones, y sobre todo el poder del enemigo, y nada os hará daño.</a:t>
            </a:r>
          </a:p>
          <a:p>
            <a:pPr algn="ctr"/>
            <a:r>
              <a:rPr lang="es-ES" sz="2000" dirty="0"/>
              <a:t>Lucas 10:18-19</a:t>
            </a:r>
          </a:p>
        </p:txBody>
      </p:sp>
      <p:sp>
        <p:nvSpPr>
          <p:cNvPr id="5" name="Rectangle 4">
            <a:extLst>
              <a:ext uri="{FF2B5EF4-FFF2-40B4-BE49-F238E27FC236}">
                <a16:creationId xmlns:a16="http://schemas.microsoft.com/office/drawing/2014/main" id="{824CC2D3-36B4-7653-2EDE-E853FE3013A6}"/>
              </a:ext>
            </a:extLst>
          </p:cNvPr>
          <p:cNvSpPr/>
          <p:nvPr/>
        </p:nvSpPr>
        <p:spPr>
          <a:xfrm>
            <a:off x="4876800" y="2209800"/>
            <a:ext cx="4038600" cy="1938992"/>
          </a:xfrm>
          <a:prstGeom prst="rect">
            <a:avLst/>
          </a:prstGeom>
        </p:spPr>
        <p:txBody>
          <a:bodyPr wrap="square">
            <a:spAutoFit/>
          </a:bodyPr>
          <a:lstStyle/>
          <a:p>
            <a:pPr algn="ctr"/>
            <a:r>
              <a:rPr lang="es-ES" sz="2000" baseline="30000" dirty="0"/>
              <a:t>1</a:t>
            </a:r>
            <a:r>
              <a:rPr lang="es-ES" sz="2000" dirty="0"/>
              <a:t> Entonces llamando a sus doce discípulos, </a:t>
            </a:r>
            <a:r>
              <a:rPr lang="es-ES" sz="2000" u="sng" dirty="0">
                <a:solidFill>
                  <a:srgbClr val="C00000"/>
                </a:solidFill>
              </a:rPr>
              <a:t>les dio autoridad </a:t>
            </a:r>
            <a:r>
              <a:rPr lang="es-ES" sz="2000" dirty="0"/>
              <a:t>sobre los espíritus inmundos, para que los echasen fuera, y para sanar toda enfermedad y toda dolencia.</a:t>
            </a:r>
          </a:p>
          <a:p>
            <a:pPr algn="ctr"/>
            <a:r>
              <a:rPr lang="es-ES" sz="2000" dirty="0"/>
              <a:t>Mateo 10:1</a:t>
            </a:r>
            <a:r>
              <a:rPr lang="es-ES" sz="1600" dirty="0"/>
              <a:t> </a:t>
            </a:r>
            <a:endParaRPr lang="en-US" sz="1600" dirty="0"/>
          </a:p>
        </p:txBody>
      </p:sp>
      <p:sp>
        <p:nvSpPr>
          <p:cNvPr id="7" name="TextBox 6">
            <a:extLst>
              <a:ext uri="{FF2B5EF4-FFF2-40B4-BE49-F238E27FC236}">
                <a16:creationId xmlns:a16="http://schemas.microsoft.com/office/drawing/2014/main" id="{648DE080-696D-4CC7-758A-77FD6AC580C5}"/>
              </a:ext>
            </a:extLst>
          </p:cNvPr>
          <p:cNvSpPr txBox="1"/>
          <p:nvPr/>
        </p:nvSpPr>
        <p:spPr>
          <a:xfrm>
            <a:off x="304800" y="1244025"/>
            <a:ext cx="3289683" cy="584775"/>
          </a:xfrm>
          <a:prstGeom prst="rect">
            <a:avLst/>
          </a:prstGeom>
          <a:noFill/>
        </p:spPr>
        <p:txBody>
          <a:bodyPr wrap="none" rtlCol="0">
            <a:spAutoFit/>
          </a:bodyPr>
          <a:lstStyle/>
          <a:p>
            <a:pPr>
              <a:buFont typeface="Arial" pitchFamily="34" charset="0"/>
              <a:buChar char="•"/>
            </a:pPr>
            <a:r>
              <a:rPr lang="en-US" sz="3200">
                <a:solidFill>
                  <a:schemeClr val="bg1"/>
                </a:solidFill>
              </a:rPr>
              <a:t> La base </a:t>
            </a:r>
            <a:r>
              <a:rPr lang="en-US" sz="3200" err="1">
                <a:solidFill>
                  <a:schemeClr val="bg1"/>
                </a:solidFill>
              </a:rPr>
              <a:t>biblica</a:t>
            </a:r>
            <a:r>
              <a:rPr lang="en-US" sz="3200">
                <a:solidFill>
                  <a:schemeClr val="bg1"/>
                </a:solidFill>
              </a:rPr>
              <a:t>:</a:t>
            </a:r>
          </a:p>
        </p:txBody>
      </p:sp>
      <p:sp>
        <p:nvSpPr>
          <p:cNvPr id="8" name="TextBox 7">
            <a:extLst>
              <a:ext uri="{FF2B5EF4-FFF2-40B4-BE49-F238E27FC236}">
                <a16:creationId xmlns:a16="http://schemas.microsoft.com/office/drawing/2014/main" id="{39D9AFE2-080E-B812-50B8-204072BCED93}"/>
              </a:ext>
            </a:extLst>
          </p:cNvPr>
          <p:cNvSpPr txBox="1"/>
          <p:nvPr/>
        </p:nvSpPr>
        <p:spPr>
          <a:xfrm>
            <a:off x="4876800" y="4648200"/>
            <a:ext cx="4152900" cy="1631216"/>
          </a:xfrm>
          <a:prstGeom prst="rect">
            <a:avLst/>
          </a:prstGeom>
          <a:noFill/>
        </p:spPr>
        <p:txBody>
          <a:bodyPr wrap="square">
            <a:spAutoFit/>
          </a:bodyPr>
          <a:lstStyle/>
          <a:p>
            <a:pPr algn="ctr"/>
            <a:r>
              <a:rPr lang="en-US" sz="2000" b="0" i="0" u="none" strike="noStrike" dirty="0">
                <a:solidFill>
                  <a:srgbClr val="000000"/>
                </a:solidFill>
                <a:effectLst/>
                <a:latin typeface="+mj-lt"/>
              </a:rPr>
              <a:t>Jesus called his twelve disciples to him and </a:t>
            </a:r>
            <a:r>
              <a:rPr lang="en-US" sz="2000" b="0" i="0" u="sng" strike="noStrike" dirty="0">
                <a:solidFill>
                  <a:srgbClr val="FF0000"/>
                </a:solidFill>
                <a:effectLst/>
                <a:latin typeface="+mj-lt"/>
              </a:rPr>
              <a:t>gave them authority </a:t>
            </a:r>
            <a:r>
              <a:rPr lang="en-US" sz="2000" b="0" i="0" u="none" strike="noStrike" dirty="0">
                <a:solidFill>
                  <a:srgbClr val="000000"/>
                </a:solidFill>
                <a:effectLst/>
                <a:latin typeface="+mj-lt"/>
              </a:rPr>
              <a:t>to drive out impure spirits and to heal every disease and sickness.</a:t>
            </a:r>
          </a:p>
          <a:p>
            <a:pPr algn="ctr"/>
            <a:r>
              <a:rPr lang="en-US" sz="2000" dirty="0">
                <a:solidFill>
                  <a:srgbClr val="000000"/>
                </a:solidFill>
                <a:latin typeface="+mj-lt"/>
              </a:rPr>
              <a:t>Mathew 10:1</a:t>
            </a:r>
            <a:endParaRPr lang="en-US" sz="2000" dirty="0">
              <a:latin typeface="+mj-lt"/>
            </a:endParaRPr>
          </a:p>
        </p:txBody>
      </p:sp>
      <p:sp>
        <p:nvSpPr>
          <p:cNvPr id="10" name="TextBox 9">
            <a:extLst>
              <a:ext uri="{FF2B5EF4-FFF2-40B4-BE49-F238E27FC236}">
                <a16:creationId xmlns:a16="http://schemas.microsoft.com/office/drawing/2014/main" id="{02BDD26F-FF3A-FA44-2443-1B86589CD62F}"/>
              </a:ext>
            </a:extLst>
          </p:cNvPr>
          <p:cNvSpPr txBox="1"/>
          <p:nvPr/>
        </p:nvSpPr>
        <p:spPr>
          <a:xfrm>
            <a:off x="152400" y="4535031"/>
            <a:ext cx="4533900" cy="2246769"/>
          </a:xfrm>
          <a:prstGeom prst="rect">
            <a:avLst/>
          </a:prstGeom>
          <a:noFill/>
        </p:spPr>
        <p:txBody>
          <a:bodyPr wrap="square">
            <a:spAutoFit/>
          </a:bodyPr>
          <a:lstStyle/>
          <a:p>
            <a:pPr algn="ctr"/>
            <a:r>
              <a:rPr lang="en-US" sz="2000" b="0" i="0" u="none" strike="noStrike" dirty="0">
                <a:solidFill>
                  <a:srgbClr val="000000"/>
                </a:solidFill>
                <a:effectLst/>
                <a:latin typeface="Arial" panose="020B0604020202020204" pitchFamily="34" charset="0"/>
                <a:cs typeface="Arial" panose="020B0604020202020204" pitchFamily="34" charset="0"/>
              </a:rPr>
              <a:t>He replied, “I saw Satan fall like lightning from heaven. </a:t>
            </a:r>
            <a:r>
              <a:rPr lang="en-US" sz="2000" b="1" i="0" u="none" strike="noStrike" baseline="30000" dirty="0">
                <a:solidFill>
                  <a:srgbClr val="000000"/>
                </a:solidFill>
                <a:effectLst/>
                <a:latin typeface="Arial" panose="020B0604020202020204" pitchFamily="34" charset="0"/>
                <a:cs typeface="Arial" panose="020B0604020202020204" pitchFamily="34" charset="0"/>
              </a:rPr>
              <a:t>19</a:t>
            </a:r>
            <a:r>
              <a:rPr lang="en-US" sz="2000" b="1" i="0" u="sng" strike="noStrike" baseline="30000" dirty="0">
                <a:solidFill>
                  <a:srgbClr val="FF0000"/>
                </a:solidFill>
                <a:effectLst/>
                <a:latin typeface="Arial" panose="020B0604020202020204" pitchFamily="34" charset="0"/>
                <a:cs typeface="Arial" panose="020B0604020202020204" pitchFamily="34" charset="0"/>
              </a:rPr>
              <a:t> </a:t>
            </a:r>
            <a:r>
              <a:rPr lang="en-US" sz="2000" b="0" i="0" u="sng" strike="noStrike" dirty="0">
                <a:solidFill>
                  <a:srgbClr val="FF0000"/>
                </a:solidFill>
                <a:effectLst/>
                <a:latin typeface="Arial" panose="020B0604020202020204" pitchFamily="34" charset="0"/>
                <a:cs typeface="Arial" panose="020B0604020202020204" pitchFamily="34" charset="0"/>
              </a:rPr>
              <a:t>I have given you authority</a:t>
            </a:r>
            <a:r>
              <a:rPr lang="en-US" sz="2000" b="0" i="0" u="none" strike="noStrike" dirty="0">
                <a:solidFill>
                  <a:srgbClr val="000000"/>
                </a:solidFill>
                <a:effectLst/>
                <a:latin typeface="Arial" panose="020B0604020202020204" pitchFamily="34" charset="0"/>
                <a:cs typeface="Arial" panose="020B0604020202020204" pitchFamily="34" charset="0"/>
              </a:rPr>
              <a:t> to trample on snakes and scorpions and to overcome all the power of the enemy; nothing will harm you. </a:t>
            </a:r>
          </a:p>
          <a:p>
            <a:pPr algn="ctr"/>
            <a:r>
              <a:rPr lang="en-US" sz="2000" dirty="0">
                <a:solidFill>
                  <a:srgbClr val="000000"/>
                </a:solidFill>
                <a:latin typeface="Arial" panose="020B0604020202020204" pitchFamily="34" charset="0"/>
                <a:cs typeface="Arial" panose="020B0604020202020204" pitchFamily="34" charset="0"/>
              </a:rPr>
              <a:t>Luke 10:18-19</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6847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 name="TextBox 4">
            <a:extLst>
              <a:ext uri="{FF2B5EF4-FFF2-40B4-BE49-F238E27FC236}">
                <a16:creationId xmlns:a16="http://schemas.microsoft.com/office/drawing/2014/main" id="{A5DF171C-ABC7-7D46-8E32-8376A703A558}"/>
              </a:ext>
            </a:extLst>
          </p:cNvPr>
          <p:cNvSpPr txBox="1"/>
          <p:nvPr/>
        </p:nvSpPr>
        <p:spPr>
          <a:xfrm>
            <a:off x="228600" y="2299424"/>
            <a:ext cx="8382000" cy="4278094"/>
          </a:xfrm>
          <a:prstGeom prst="rect">
            <a:avLst/>
          </a:prstGeom>
          <a:noFill/>
        </p:spPr>
        <p:txBody>
          <a:bodyPr wrap="square" rtlCol="0">
            <a:spAutoFit/>
          </a:bodyPr>
          <a:lstStyle/>
          <a:p>
            <a:pPr algn="ctr"/>
            <a:r>
              <a:rPr lang="en-US" sz="2400">
                <a:solidFill>
                  <a:srgbClr val="0070C0"/>
                </a:solidFill>
              </a:rPr>
              <a:t>TAREA 1:</a:t>
            </a:r>
          </a:p>
          <a:p>
            <a:pPr algn="ctr"/>
            <a:endParaRPr lang="en-US" sz="1100">
              <a:solidFill>
                <a:srgbClr val="0070C0"/>
              </a:solidFill>
            </a:endParaRPr>
          </a:p>
          <a:p>
            <a:pPr marL="285750" indent="-285750">
              <a:buFont typeface="Arial" panose="020B0604020202020204" pitchFamily="34" charset="0"/>
              <a:buChar char="•"/>
            </a:pPr>
            <a:r>
              <a:rPr lang="en-US" sz="2300">
                <a:solidFill>
                  <a:srgbClr val="0070C0"/>
                </a:solidFill>
              </a:rPr>
              <a:t>Leer: </a:t>
            </a:r>
            <a:r>
              <a:rPr lang="en-US" sz="2300" err="1">
                <a:solidFill>
                  <a:srgbClr val="0070C0"/>
                </a:solidFill>
              </a:rPr>
              <a:t>Autoridad</a:t>
            </a:r>
            <a:r>
              <a:rPr lang="en-US" sz="2300">
                <a:solidFill>
                  <a:srgbClr val="0070C0"/>
                </a:solidFill>
              </a:rPr>
              <a:t> </a:t>
            </a:r>
            <a:r>
              <a:rPr lang="en-US" sz="2300" err="1">
                <a:solidFill>
                  <a:srgbClr val="0070C0"/>
                </a:solidFill>
              </a:rPr>
              <a:t>Espiritual</a:t>
            </a:r>
            <a:r>
              <a:rPr lang="en-US" sz="2300">
                <a:solidFill>
                  <a:srgbClr val="0070C0"/>
                </a:solidFill>
              </a:rPr>
              <a:t> (Watchman Nee).  </a:t>
            </a:r>
            <a:r>
              <a:rPr lang="en-US" sz="2300" err="1">
                <a:solidFill>
                  <a:srgbClr val="0070C0"/>
                </a:solidFill>
              </a:rPr>
              <a:t>Capitulo</a:t>
            </a:r>
            <a:r>
              <a:rPr lang="en-US" sz="2300">
                <a:solidFill>
                  <a:srgbClr val="0070C0"/>
                </a:solidFill>
              </a:rPr>
              <a:t> 1</a:t>
            </a:r>
          </a:p>
          <a:p>
            <a:endParaRPr lang="en-US" sz="1000">
              <a:solidFill>
                <a:srgbClr val="0070C0"/>
              </a:solidFill>
            </a:endParaRPr>
          </a:p>
          <a:p>
            <a:pPr marL="342900" indent="-342900">
              <a:buFont typeface="Arial" panose="020B0604020202020204" pitchFamily="34" charset="0"/>
              <a:buChar char="•"/>
            </a:pPr>
            <a:r>
              <a:rPr lang="en-US" sz="2400">
                <a:solidFill>
                  <a:srgbClr val="0070C0"/>
                </a:solidFill>
              </a:rPr>
              <a:t>Read: Spiritual Authority (Watchman Nee). Chapter 1</a:t>
            </a:r>
          </a:p>
          <a:p>
            <a:endParaRPr lang="en-US" sz="3200">
              <a:solidFill>
                <a:srgbClr val="0070C0"/>
              </a:solidFill>
            </a:endParaRPr>
          </a:p>
          <a:p>
            <a:pPr marL="285750" indent="-285750">
              <a:buFont typeface="Arial" panose="020B0604020202020204" pitchFamily="34" charset="0"/>
              <a:buChar char="•"/>
            </a:pPr>
            <a:r>
              <a:rPr lang="en-US" sz="2300">
                <a:solidFill>
                  <a:srgbClr val="0070C0"/>
                </a:solidFill>
              </a:rPr>
              <a:t>Leer: </a:t>
            </a:r>
            <a:r>
              <a:rPr lang="en-US" sz="2300" err="1">
                <a:solidFill>
                  <a:srgbClr val="0070C0"/>
                </a:solidFill>
              </a:rPr>
              <a:t>Autoridad</a:t>
            </a:r>
            <a:r>
              <a:rPr lang="en-US" sz="2300">
                <a:solidFill>
                  <a:srgbClr val="0070C0"/>
                </a:solidFill>
              </a:rPr>
              <a:t> </a:t>
            </a:r>
            <a:r>
              <a:rPr lang="en-US" sz="2300" err="1">
                <a:solidFill>
                  <a:srgbClr val="0070C0"/>
                </a:solidFill>
              </a:rPr>
              <a:t>Espiritual</a:t>
            </a:r>
            <a:r>
              <a:rPr lang="en-US" sz="2300">
                <a:solidFill>
                  <a:srgbClr val="0070C0"/>
                </a:solidFill>
              </a:rPr>
              <a:t> (Libro de </a:t>
            </a:r>
            <a:r>
              <a:rPr lang="en-US" sz="2300" err="1">
                <a:solidFill>
                  <a:srgbClr val="0070C0"/>
                </a:solidFill>
              </a:rPr>
              <a:t>Texto</a:t>
            </a:r>
            <a:r>
              <a:rPr lang="en-US" sz="2300">
                <a:solidFill>
                  <a:srgbClr val="0070C0"/>
                </a:solidFill>
              </a:rPr>
              <a:t>)</a:t>
            </a:r>
          </a:p>
          <a:p>
            <a:r>
              <a:rPr lang="en-US" sz="2300">
                <a:solidFill>
                  <a:srgbClr val="0070C0"/>
                </a:solidFill>
              </a:rPr>
              <a:t>     </a:t>
            </a:r>
            <a:r>
              <a:rPr lang="en-US" sz="2300" err="1">
                <a:solidFill>
                  <a:srgbClr val="0070C0"/>
                </a:solidFill>
              </a:rPr>
              <a:t>Capitulo</a:t>
            </a:r>
            <a:r>
              <a:rPr lang="en-US" sz="2300">
                <a:solidFill>
                  <a:srgbClr val="0070C0"/>
                </a:solidFill>
              </a:rPr>
              <a:t> 1 (</a:t>
            </a:r>
            <a:r>
              <a:rPr lang="en-US" sz="2300" err="1">
                <a:solidFill>
                  <a:srgbClr val="0070C0"/>
                </a:solidFill>
              </a:rPr>
              <a:t>Autoridad</a:t>
            </a:r>
            <a:r>
              <a:rPr lang="en-US" sz="2300">
                <a:solidFill>
                  <a:srgbClr val="0070C0"/>
                </a:solidFill>
              </a:rPr>
              <a:t> </a:t>
            </a:r>
            <a:r>
              <a:rPr lang="en-US" sz="2300" err="1">
                <a:solidFill>
                  <a:srgbClr val="0070C0"/>
                </a:solidFill>
              </a:rPr>
              <a:t>Espiritual</a:t>
            </a:r>
            <a:r>
              <a:rPr lang="en-US" sz="2300">
                <a:solidFill>
                  <a:srgbClr val="0070C0"/>
                </a:solidFill>
              </a:rPr>
              <a:t>)</a:t>
            </a:r>
          </a:p>
          <a:p>
            <a:r>
              <a:rPr lang="en-US" sz="2300">
                <a:solidFill>
                  <a:srgbClr val="0070C0"/>
                </a:solidFill>
              </a:rPr>
              <a:t>     </a:t>
            </a:r>
            <a:r>
              <a:rPr lang="en-US" sz="2300" err="1">
                <a:solidFill>
                  <a:srgbClr val="0070C0"/>
                </a:solidFill>
              </a:rPr>
              <a:t>Contestar</a:t>
            </a:r>
            <a:r>
              <a:rPr lang="en-US" sz="2300">
                <a:solidFill>
                  <a:srgbClr val="0070C0"/>
                </a:solidFill>
              </a:rPr>
              <a:t> </a:t>
            </a:r>
            <a:r>
              <a:rPr lang="en-US" sz="2300" err="1">
                <a:solidFill>
                  <a:srgbClr val="0070C0"/>
                </a:solidFill>
              </a:rPr>
              <a:t>preguntas</a:t>
            </a:r>
            <a:r>
              <a:rPr lang="en-US" sz="2300">
                <a:solidFill>
                  <a:srgbClr val="0070C0"/>
                </a:solidFill>
              </a:rPr>
              <a:t>: 3.1;  3.2;  3.3;  3.4. </a:t>
            </a:r>
            <a:r>
              <a:rPr lang="en-US" sz="2300" err="1">
                <a:solidFill>
                  <a:srgbClr val="0070C0"/>
                </a:solidFill>
              </a:rPr>
              <a:t>Pags</a:t>
            </a:r>
            <a:r>
              <a:rPr lang="en-US" sz="2300">
                <a:solidFill>
                  <a:srgbClr val="0070C0"/>
                </a:solidFill>
              </a:rPr>
              <a:t> 17-18.</a:t>
            </a:r>
          </a:p>
          <a:p>
            <a:endParaRPr lang="en-US" sz="1000">
              <a:solidFill>
                <a:srgbClr val="0070C0"/>
              </a:solidFill>
            </a:endParaRPr>
          </a:p>
          <a:p>
            <a:pPr marL="342900" indent="-342900">
              <a:buFont typeface="Arial" panose="020B0604020202020204" pitchFamily="34" charset="0"/>
              <a:buChar char="•"/>
            </a:pPr>
            <a:r>
              <a:rPr lang="en-US" sz="2300">
                <a:solidFill>
                  <a:srgbClr val="0070C0"/>
                </a:solidFill>
              </a:rPr>
              <a:t>Read Spiritual Authority (Text Book)</a:t>
            </a:r>
          </a:p>
          <a:p>
            <a:r>
              <a:rPr lang="en-US" sz="2300">
                <a:solidFill>
                  <a:srgbClr val="0070C0"/>
                </a:solidFill>
              </a:rPr>
              <a:t>     Chapter 1 (Spiritual Authority)</a:t>
            </a:r>
          </a:p>
          <a:p>
            <a:r>
              <a:rPr lang="en-US" sz="2300">
                <a:solidFill>
                  <a:srgbClr val="0070C0"/>
                </a:solidFill>
              </a:rPr>
              <a:t>     Answer questions: 3.1;  3.2;  3.3;  3.4.  Pages 17-18.</a:t>
            </a:r>
          </a:p>
        </p:txBody>
      </p:sp>
    </p:spTree>
    <p:extLst>
      <p:ext uri="{BB962C8B-B14F-4D97-AF65-F5344CB8AC3E}">
        <p14:creationId xmlns:p14="http://schemas.microsoft.com/office/powerpoint/2010/main" val="3658511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121" name="Rectangle 1"/>
          <p:cNvSpPr>
            <a:spLocks noChangeArrowheads="1"/>
          </p:cNvSpPr>
          <p:nvPr/>
        </p:nvSpPr>
        <p:spPr bwMode="auto">
          <a:xfrm>
            <a:off x="228600" y="1841718"/>
            <a:ext cx="70104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800" b="1" u="sng">
                <a:latin typeface="Tahoma" pitchFamily="34" charset="0"/>
                <a:cs typeface="Tahoma" pitchFamily="34" charset="0"/>
              </a:rPr>
              <a:t>CUARTO</a:t>
            </a:r>
            <a:r>
              <a:rPr kumimoji="0" lang="en-US" sz="2800" b="1" i="0" u="sng" strike="noStrike" cap="none" normalizeH="0">
                <a:ln>
                  <a:noFill/>
                </a:ln>
                <a:solidFill>
                  <a:schemeClr val="tx1"/>
                </a:solidFill>
                <a:effectLst/>
                <a:latin typeface="Tahoma" pitchFamily="34" charset="0"/>
                <a:cs typeface="Tahoma" pitchFamily="34" charset="0"/>
              </a:rPr>
              <a:t> </a:t>
            </a:r>
            <a:r>
              <a:rPr kumimoji="0" lang="en-US" sz="2800" b="1" i="0" u="sng" strike="noStrike" cap="none" normalizeH="0" baseline="0">
                <a:ln>
                  <a:noFill/>
                </a:ln>
                <a:solidFill>
                  <a:schemeClr val="tx1"/>
                </a:solidFill>
                <a:effectLst/>
                <a:latin typeface="Tahoma" pitchFamily="34" charset="0"/>
                <a:cs typeface="Tahoma" pitchFamily="34" charset="0"/>
              </a:rPr>
              <a:t>PRINCIPIO FUNDAMENTAL</a:t>
            </a:r>
            <a:r>
              <a:rPr kumimoji="0" lang="en-US" sz="2800" b="0" i="0" u="none" strike="noStrike" cap="none" normalizeH="0" baseline="0">
                <a:ln>
                  <a:noFill/>
                </a:ln>
                <a:solidFill>
                  <a:schemeClr val="tx1"/>
                </a:solidFill>
                <a:effectLst/>
                <a:latin typeface="Tahoma" pitchFamily="34" charset="0"/>
                <a:cs typeface="Tahoma" pitchFamily="34" charset="0"/>
              </a:rPr>
              <a:t>: Para </a:t>
            </a:r>
            <a:r>
              <a:rPr kumimoji="0" lang="en-US" sz="2800" b="0" i="0" u="none" strike="noStrike" cap="none" normalizeH="0" baseline="0" err="1">
                <a:ln>
                  <a:noFill/>
                </a:ln>
                <a:solidFill>
                  <a:schemeClr val="tx1"/>
                </a:solidFill>
                <a:effectLst/>
                <a:latin typeface="Tahoma" pitchFamily="34" charset="0"/>
                <a:cs typeface="Tahoma" pitchFamily="34" charset="0"/>
              </a:rPr>
              <a:t>tener</a:t>
            </a:r>
            <a:r>
              <a:rPr kumimoji="0" lang="en-US" sz="2800" b="0" i="0" u="none" strike="noStrike" cap="none" normalizeH="0" baseline="0">
                <a:ln>
                  <a:noFill/>
                </a:ln>
                <a:solidFill>
                  <a:schemeClr val="tx1"/>
                </a:solidFill>
                <a:effectLst/>
                <a:latin typeface="Tahoma" pitchFamily="34" charset="0"/>
                <a:cs typeface="Tahoma" pitchFamily="34" charset="0"/>
              </a:rPr>
              <a:t> </a:t>
            </a:r>
            <a:r>
              <a:rPr kumimoji="0" lang="en-US" sz="2800" b="0" i="0" u="none" strike="noStrike" cap="none" normalizeH="0" baseline="0" err="1">
                <a:ln>
                  <a:noFill/>
                </a:ln>
                <a:solidFill>
                  <a:schemeClr val="tx1"/>
                </a:solidFill>
                <a:effectLst/>
                <a:latin typeface="Tahoma" pitchFamily="34" charset="0"/>
                <a:cs typeface="Tahoma" pitchFamily="34" charset="0"/>
              </a:rPr>
              <a:t>autoridad</a:t>
            </a:r>
            <a:r>
              <a:rPr kumimoji="0" lang="en-US" sz="2800" b="0" i="0" u="none" strike="noStrike" cap="none" normalizeH="0" baseline="0">
                <a:ln>
                  <a:noFill/>
                </a:ln>
                <a:solidFill>
                  <a:schemeClr val="tx1"/>
                </a:solidFill>
                <a:effectLst/>
                <a:latin typeface="Tahoma" pitchFamily="34" charset="0"/>
                <a:cs typeface="Tahoma" pitchFamily="34" charset="0"/>
              </a:rPr>
              <a:t> es </a:t>
            </a:r>
            <a:r>
              <a:rPr kumimoji="0" lang="en-US" sz="2800" b="0" i="0" u="none" strike="noStrike" cap="none" normalizeH="0" baseline="0" err="1">
                <a:ln>
                  <a:noFill/>
                </a:ln>
                <a:solidFill>
                  <a:schemeClr val="tx1"/>
                </a:solidFill>
                <a:effectLst/>
                <a:latin typeface="Tahoma" pitchFamily="34" charset="0"/>
                <a:cs typeface="Tahoma" pitchFamily="34" charset="0"/>
              </a:rPr>
              <a:t>necesario</a:t>
            </a:r>
            <a:r>
              <a:rPr kumimoji="0" lang="en-US" sz="2800" b="0" i="0" u="none" strike="noStrike" cap="none" normalizeH="0" baseline="0">
                <a:ln>
                  <a:noFill/>
                </a:ln>
                <a:solidFill>
                  <a:schemeClr val="tx1"/>
                </a:solidFill>
                <a:effectLst/>
                <a:latin typeface="Tahoma" pitchFamily="34" charset="0"/>
                <a:cs typeface="Tahoma" pitchFamily="34" charset="0"/>
              </a:rPr>
              <a:t> </a:t>
            </a:r>
            <a:r>
              <a:rPr kumimoji="0" lang="en-US" sz="2800" b="0" i="0" u="none" strike="noStrike" cap="none" normalizeH="0" baseline="0" err="1">
                <a:ln>
                  <a:noFill/>
                </a:ln>
                <a:solidFill>
                  <a:schemeClr val="tx1"/>
                </a:solidFill>
                <a:effectLst/>
                <a:latin typeface="Tahoma" pitchFamily="34" charset="0"/>
                <a:cs typeface="Tahoma" pitchFamily="34" charset="0"/>
              </a:rPr>
              <a:t>estar</a:t>
            </a:r>
            <a:r>
              <a:rPr kumimoji="0" lang="en-US" sz="2800" b="0" i="0" u="none" strike="noStrike" cap="none" normalizeH="0" baseline="0">
                <a:ln>
                  <a:noFill/>
                </a:ln>
                <a:solidFill>
                  <a:schemeClr val="tx1"/>
                </a:solidFill>
                <a:effectLst/>
                <a:latin typeface="Tahoma" pitchFamily="34" charset="0"/>
                <a:cs typeface="Tahoma" pitchFamily="34" charset="0"/>
              </a:rPr>
              <a:t> bajo </a:t>
            </a:r>
            <a:r>
              <a:rPr kumimoji="0" lang="en-US" sz="2800" b="0" i="0" u="none" strike="noStrike" cap="none" normalizeH="0" baseline="0" err="1">
                <a:ln>
                  <a:noFill/>
                </a:ln>
                <a:solidFill>
                  <a:schemeClr val="tx1"/>
                </a:solidFill>
                <a:effectLst/>
                <a:latin typeface="Tahoma" pitchFamily="34" charset="0"/>
                <a:cs typeface="Tahoma" pitchFamily="34" charset="0"/>
              </a:rPr>
              <a:t>autoridad</a:t>
            </a:r>
            <a:r>
              <a:rPr kumimoji="0" lang="en-US" sz="2800" b="0" i="0" u="none" strike="noStrike" cap="none" normalizeH="0" baseline="0">
                <a:ln>
                  <a:noFill/>
                </a:ln>
                <a:solidFill>
                  <a:schemeClr val="tx1"/>
                </a:solidFill>
                <a:effectLst/>
                <a:latin typeface="Tahoma" pitchFamily="34" charset="0"/>
                <a:cs typeface="Tahoma" pitchFamily="34" charset="0"/>
              </a:rPr>
              <a:t>, </a:t>
            </a:r>
            <a:r>
              <a:rPr kumimoji="0" lang="en-US" sz="2800" b="0" i="0" u="none" strike="noStrike" cap="none" normalizeH="0" baseline="0" err="1">
                <a:ln>
                  <a:noFill/>
                </a:ln>
                <a:solidFill>
                  <a:schemeClr val="tx1"/>
                </a:solidFill>
                <a:effectLst/>
                <a:latin typeface="Tahoma" pitchFamily="34" charset="0"/>
                <a:cs typeface="Tahoma" pitchFamily="34" charset="0"/>
              </a:rPr>
              <a:t>siendo</a:t>
            </a:r>
            <a:r>
              <a:rPr kumimoji="0" lang="en-US" sz="2800" b="0" i="0" u="none" strike="noStrike" cap="none" normalizeH="0" baseline="0">
                <a:ln>
                  <a:noFill/>
                </a:ln>
                <a:solidFill>
                  <a:schemeClr val="tx1"/>
                </a:solidFill>
                <a:effectLst/>
                <a:latin typeface="Tahoma" pitchFamily="34" charset="0"/>
                <a:cs typeface="Tahoma" pitchFamily="34" charset="0"/>
              </a:rPr>
              <a:t> </a:t>
            </a:r>
            <a:r>
              <a:rPr kumimoji="0" lang="en-US" sz="2800" b="0" i="0" u="none" strike="noStrike" cap="none" normalizeH="0" baseline="0" err="1">
                <a:ln>
                  <a:noFill/>
                </a:ln>
                <a:solidFill>
                  <a:schemeClr val="tx1"/>
                </a:solidFill>
                <a:effectLst/>
                <a:latin typeface="Tahoma" pitchFamily="34" charset="0"/>
                <a:cs typeface="Tahoma" pitchFamily="34" charset="0"/>
              </a:rPr>
              <a:t>obediente</a:t>
            </a:r>
            <a:r>
              <a:rPr kumimoji="0" lang="en-US" sz="2800" b="0" i="0" u="none" strike="noStrike" cap="none" normalizeH="0" baseline="0">
                <a:ln>
                  <a:noFill/>
                </a:ln>
                <a:solidFill>
                  <a:schemeClr val="tx1"/>
                </a:solidFill>
                <a:effectLst/>
                <a:latin typeface="Tahoma" pitchFamily="34" charset="0"/>
                <a:cs typeface="Tahoma" pitchFamily="34" charset="0"/>
              </a:rPr>
              <a:t>. </a:t>
            </a:r>
            <a:endParaRPr kumimoji="0" lang="en-US" sz="2800" b="0" i="0" u="none" strike="noStrike" cap="none" normalizeH="0" baseline="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a:ln>
                  <a:noFill/>
                </a:ln>
                <a:solidFill>
                  <a:schemeClr val="tx1"/>
                </a:solidFill>
                <a:effectLst/>
                <a:latin typeface="Tahoma" pitchFamily="34" charset="0"/>
                <a:cs typeface="Tahoma" pitchFamily="34" charset="0"/>
              </a:rPr>
              <a:t>  </a:t>
            </a:r>
            <a:endParaRPr kumimoji="0" lang="en-US" sz="2800" b="0" i="0" u="none" strike="noStrike" cap="none" normalizeH="0" baseline="0">
              <a:ln>
                <a:noFill/>
              </a:ln>
              <a:solidFill>
                <a:schemeClr val="tx1"/>
              </a:solidFill>
              <a:effectLst/>
              <a:latin typeface="Arial" pitchFamily="34" charset="0"/>
              <a:cs typeface="Arial" pitchFamily="34" charset="0"/>
            </a:endParaRPr>
          </a:p>
        </p:txBody>
      </p:sp>
      <p:sp>
        <p:nvSpPr>
          <p:cNvPr id="4" name="TextBox 3"/>
          <p:cNvSpPr txBox="1"/>
          <p:nvPr/>
        </p:nvSpPr>
        <p:spPr>
          <a:xfrm>
            <a:off x="457200" y="4971871"/>
            <a:ext cx="8302273" cy="1200329"/>
          </a:xfrm>
          <a:prstGeom prst="rect">
            <a:avLst/>
          </a:prstGeom>
          <a:noFill/>
        </p:spPr>
        <p:txBody>
          <a:bodyPr wrap="none" rtlCol="0">
            <a:spAutoFit/>
          </a:bodyPr>
          <a:lstStyle/>
          <a:p>
            <a:r>
              <a:rPr lang="en-US" err="1"/>
              <a:t>Puesto</a:t>
            </a:r>
            <a:r>
              <a:rPr lang="en-US"/>
              <a:t> que la </a:t>
            </a:r>
            <a:r>
              <a:rPr lang="en-US" err="1"/>
              <a:t>autoridad</a:t>
            </a:r>
            <a:r>
              <a:rPr lang="en-US"/>
              <a:t> </a:t>
            </a:r>
            <a:r>
              <a:rPr lang="en-US" err="1"/>
              <a:t>absoluta</a:t>
            </a:r>
            <a:r>
              <a:rPr lang="en-US"/>
              <a:t> es solo de Dios y </a:t>
            </a:r>
            <a:r>
              <a:rPr lang="en-US" err="1"/>
              <a:t>procede</a:t>
            </a:r>
            <a:r>
              <a:rPr lang="en-US"/>
              <a:t> de El, es </a:t>
            </a:r>
            <a:r>
              <a:rPr lang="en-US" err="1"/>
              <a:t>necesario</a:t>
            </a:r>
            <a:endParaRPr lang="en-US"/>
          </a:p>
          <a:p>
            <a:r>
              <a:rPr lang="en-US"/>
              <a:t>Que </a:t>
            </a:r>
            <a:r>
              <a:rPr lang="en-US" err="1"/>
              <a:t>todo</a:t>
            </a:r>
            <a:r>
              <a:rPr lang="en-US"/>
              <a:t> </a:t>
            </a:r>
            <a:r>
              <a:rPr lang="en-US" err="1"/>
              <a:t>aquel</a:t>
            </a:r>
            <a:r>
              <a:rPr lang="en-US"/>
              <a:t> que </a:t>
            </a:r>
            <a:r>
              <a:rPr lang="en-US" err="1"/>
              <a:t>desee</a:t>
            </a:r>
            <a:r>
              <a:rPr lang="en-US"/>
              <a:t> ser una </a:t>
            </a:r>
            <a:r>
              <a:rPr lang="en-US" err="1"/>
              <a:t>autoridad</a:t>
            </a:r>
            <a:r>
              <a:rPr lang="en-US"/>
              <a:t> </a:t>
            </a:r>
            <a:r>
              <a:rPr lang="en-US" err="1"/>
              <a:t>delegada</a:t>
            </a:r>
            <a:r>
              <a:rPr lang="en-US"/>
              <a:t> </a:t>
            </a:r>
            <a:r>
              <a:rPr lang="en-US" err="1"/>
              <a:t>este</a:t>
            </a:r>
            <a:r>
              <a:rPr lang="en-US"/>
              <a:t> </a:t>
            </a:r>
            <a:r>
              <a:rPr lang="en-US" err="1"/>
              <a:t>sujeto</a:t>
            </a:r>
            <a:r>
              <a:rPr lang="en-US"/>
              <a:t> a la </a:t>
            </a:r>
            <a:r>
              <a:rPr lang="en-US" err="1"/>
              <a:t>misma</a:t>
            </a:r>
            <a:endParaRPr lang="en-US"/>
          </a:p>
          <a:p>
            <a:r>
              <a:rPr lang="en-US" err="1"/>
              <a:t>Autoridad</a:t>
            </a:r>
            <a:r>
              <a:rPr lang="en-US"/>
              <a:t> de Dios. Para </a:t>
            </a:r>
            <a:r>
              <a:rPr lang="en-US" err="1"/>
              <a:t>tener</a:t>
            </a:r>
            <a:r>
              <a:rPr lang="en-US"/>
              <a:t> la </a:t>
            </a:r>
            <a:r>
              <a:rPr lang="en-US" err="1"/>
              <a:t>autoridad</a:t>
            </a:r>
            <a:r>
              <a:rPr lang="en-US"/>
              <a:t> de Dios, es </a:t>
            </a:r>
            <a:r>
              <a:rPr lang="en-US" err="1"/>
              <a:t>menester</a:t>
            </a:r>
            <a:r>
              <a:rPr lang="en-US"/>
              <a:t> </a:t>
            </a:r>
            <a:r>
              <a:rPr lang="en-US" err="1"/>
              <a:t>estar</a:t>
            </a:r>
            <a:r>
              <a:rPr lang="en-US"/>
              <a:t> bajo la</a:t>
            </a:r>
          </a:p>
          <a:p>
            <a:r>
              <a:rPr lang="en-US" err="1"/>
              <a:t>Autoridad</a:t>
            </a:r>
            <a:r>
              <a:rPr lang="en-US"/>
              <a:t> de Dios.  </a:t>
            </a:r>
            <a:r>
              <a:rPr lang="en-US">
                <a:solidFill>
                  <a:srgbClr val="FF0000"/>
                </a:solidFill>
              </a:rPr>
              <a:t>Mateo 8:5-13.  </a:t>
            </a:r>
            <a:r>
              <a:rPr lang="en-US" err="1">
                <a:solidFill>
                  <a:srgbClr val="FF0000"/>
                </a:solidFill>
              </a:rPr>
              <a:t>Romanos</a:t>
            </a:r>
            <a:r>
              <a:rPr lang="en-US">
                <a:solidFill>
                  <a:srgbClr val="FF0000"/>
                </a:solidFill>
              </a:rPr>
              <a:t> 13:1-5; Lucas 10:17-20</a:t>
            </a:r>
          </a:p>
        </p:txBody>
      </p:sp>
      <p:sp>
        <p:nvSpPr>
          <p:cNvPr id="3" name="Rectangle 2">
            <a:extLst>
              <a:ext uri="{FF2B5EF4-FFF2-40B4-BE49-F238E27FC236}">
                <a16:creationId xmlns:a16="http://schemas.microsoft.com/office/drawing/2014/main" id="{FA581AC9-3A0F-0C49-9A7C-54664D1FDF14}"/>
              </a:ext>
            </a:extLst>
          </p:cNvPr>
          <p:cNvSpPr/>
          <p:nvPr/>
        </p:nvSpPr>
        <p:spPr>
          <a:xfrm>
            <a:off x="228600" y="3429000"/>
            <a:ext cx="8454673" cy="1384995"/>
          </a:xfrm>
          <a:prstGeom prst="rect">
            <a:avLst/>
          </a:prstGeom>
        </p:spPr>
        <p:txBody>
          <a:bodyPr wrap="square">
            <a:spAutoFit/>
          </a:bodyPr>
          <a:lstStyle/>
          <a:p>
            <a:r>
              <a:rPr lang="en-US" sz="2800" b="1" u="sng"/>
              <a:t>FOURTH FUNDAMENTAL PRINCIPLE: </a:t>
            </a:r>
          </a:p>
          <a:p>
            <a:r>
              <a:rPr lang="en-US" sz="2800"/>
              <a:t>To have authority it is necessary to be under authority, being obedient.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 name="Rectangle 4"/>
          <p:cNvSpPr/>
          <p:nvPr/>
        </p:nvSpPr>
        <p:spPr>
          <a:xfrm>
            <a:off x="304800" y="1478101"/>
            <a:ext cx="3962400" cy="3170099"/>
          </a:xfrm>
          <a:prstGeom prst="rect">
            <a:avLst/>
          </a:prstGeom>
        </p:spPr>
        <p:txBody>
          <a:bodyPr wrap="square">
            <a:spAutoFit/>
          </a:bodyPr>
          <a:lstStyle/>
          <a:p>
            <a:pPr algn="just"/>
            <a:r>
              <a:rPr lang="es-ES" sz="2000" dirty="0"/>
              <a:t>  </a:t>
            </a:r>
            <a:r>
              <a:rPr lang="es-ES" sz="2000" baseline="30000" dirty="0"/>
              <a:t>8</a:t>
            </a:r>
            <a:r>
              <a:rPr lang="es-ES" sz="2000" dirty="0"/>
              <a:t> Respondió el centurión y dijo: Señor, no soy digno de que entres bajo mi techo; </a:t>
            </a:r>
            <a:r>
              <a:rPr lang="es-ES" sz="2000" dirty="0">
                <a:solidFill>
                  <a:srgbClr val="FF0000"/>
                </a:solidFill>
              </a:rPr>
              <a:t>solamente di la palabra,</a:t>
            </a:r>
            <a:r>
              <a:rPr lang="es-ES" sz="2000" dirty="0"/>
              <a:t> y mi criado sanará. </a:t>
            </a:r>
          </a:p>
          <a:p>
            <a:pPr algn="just"/>
            <a:r>
              <a:rPr lang="es-ES" sz="2000" dirty="0"/>
              <a:t> </a:t>
            </a:r>
            <a:r>
              <a:rPr lang="es-ES" sz="2000" baseline="30000" dirty="0"/>
              <a:t>9</a:t>
            </a:r>
            <a:r>
              <a:rPr lang="es-ES" sz="2000" dirty="0"/>
              <a:t> Porque también </a:t>
            </a:r>
            <a:r>
              <a:rPr lang="es-ES" sz="2000" u="sng" dirty="0">
                <a:solidFill>
                  <a:srgbClr val="FF0000"/>
                </a:solidFill>
              </a:rPr>
              <a:t>yo soy hombre bajo autoridad</a:t>
            </a:r>
            <a:r>
              <a:rPr lang="es-ES" sz="2000" dirty="0">
                <a:solidFill>
                  <a:srgbClr val="FF0000"/>
                </a:solidFill>
              </a:rPr>
              <a:t>, y tengo bajo mis órdenes soldados; y digo a éste: Ve, y va; y al otro: Ven, y viene; y a mi siervo: Haz esto, y lo hace</a:t>
            </a:r>
            <a:r>
              <a:rPr lang="es-ES" sz="2000" dirty="0"/>
              <a:t>.</a:t>
            </a:r>
          </a:p>
          <a:p>
            <a:pPr algn="ctr"/>
            <a:r>
              <a:rPr lang="es-ES" sz="2000" dirty="0"/>
              <a:t>Mateo 8:8-9</a:t>
            </a:r>
          </a:p>
        </p:txBody>
      </p:sp>
      <p:sp>
        <p:nvSpPr>
          <p:cNvPr id="4" name="TextBox 3">
            <a:extLst>
              <a:ext uri="{FF2B5EF4-FFF2-40B4-BE49-F238E27FC236}">
                <a16:creationId xmlns:a16="http://schemas.microsoft.com/office/drawing/2014/main" id="{E857D784-B83C-A63F-B2F3-C617B12F4E9F}"/>
              </a:ext>
            </a:extLst>
          </p:cNvPr>
          <p:cNvSpPr txBox="1"/>
          <p:nvPr/>
        </p:nvSpPr>
        <p:spPr>
          <a:xfrm>
            <a:off x="4724399" y="2413337"/>
            <a:ext cx="4149969" cy="3477875"/>
          </a:xfrm>
          <a:prstGeom prst="rect">
            <a:avLst/>
          </a:prstGeom>
          <a:noFill/>
        </p:spPr>
        <p:txBody>
          <a:bodyPr wrap="square">
            <a:spAutoFit/>
          </a:bodyPr>
          <a:lstStyle/>
          <a:p>
            <a:pPr algn="just"/>
            <a:r>
              <a:rPr lang="en-US" sz="2000" b="1" i="0" u="none" strike="noStrike" baseline="30000" dirty="0">
                <a:solidFill>
                  <a:srgbClr val="000000"/>
                </a:solidFill>
                <a:effectLst/>
                <a:latin typeface="Arial" panose="020B0604020202020204" pitchFamily="34" charset="0"/>
                <a:cs typeface="Arial" panose="020B0604020202020204" pitchFamily="34" charset="0"/>
              </a:rPr>
              <a:t>8 </a:t>
            </a:r>
            <a:r>
              <a:rPr lang="en-US" sz="2000" b="0" i="0" u="none" strike="noStrike" dirty="0">
                <a:solidFill>
                  <a:srgbClr val="000000"/>
                </a:solidFill>
                <a:effectLst/>
                <a:latin typeface="Arial" panose="020B0604020202020204" pitchFamily="34" charset="0"/>
                <a:cs typeface="Arial" panose="020B0604020202020204" pitchFamily="34" charset="0"/>
              </a:rPr>
              <a:t>The centurion replied, “Lord, I do not deserve to have you come under my roof. </a:t>
            </a:r>
            <a:r>
              <a:rPr lang="en-US" sz="2000" b="0" i="0" u="none" strike="noStrike" dirty="0">
                <a:solidFill>
                  <a:srgbClr val="FF0000"/>
                </a:solidFill>
                <a:effectLst/>
                <a:latin typeface="Arial" panose="020B0604020202020204" pitchFamily="34" charset="0"/>
                <a:cs typeface="Arial" panose="020B0604020202020204" pitchFamily="34" charset="0"/>
              </a:rPr>
              <a:t>But just say the word,</a:t>
            </a:r>
            <a:r>
              <a:rPr lang="en-US" sz="2000" b="0" i="0" u="none" strike="noStrike" dirty="0">
                <a:solidFill>
                  <a:srgbClr val="000000"/>
                </a:solidFill>
                <a:effectLst/>
                <a:latin typeface="Arial" panose="020B0604020202020204" pitchFamily="34" charset="0"/>
                <a:cs typeface="Arial" panose="020B0604020202020204" pitchFamily="34" charset="0"/>
              </a:rPr>
              <a:t> and my servant will be healed. </a:t>
            </a:r>
            <a:r>
              <a:rPr lang="en-US" sz="2000" b="1" i="0" u="none" strike="noStrike" baseline="30000" dirty="0">
                <a:solidFill>
                  <a:srgbClr val="000000"/>
                </a:solidFill>
                <a:effectLst/>
                <a:latin typeface="Arial" panose="020B0604020202020204" pitchFamily="34" charset="0"/>
                <a:cs typeface="Arial" panose="020B0604020202020204" pitchFamily="34" charset="0"/>
              </a:rPr>
              <a:t>9</a:t>
            </a:r>
            <a:r>
              <a:rPr lang="en-US" sz="2000" b="1" i="0" u="sng" strike="noStrike" baseline="30000" dirty="0">
                <a:solidFill>
                  <a:srgbClr val="000000"/>
                </a:solidFill>
                <a:effectLst/>
                <a:latin typeface="Arial" panose="020B0604020202020204" pitchFamily="34" charset="0"/>
                <a:cs typeface="Arial" panose="020B0604020202020204" pitchFamily="34" charset="0"/>
              </a:rPr>
              <a:t> </a:t>
            </a:r>
            <a:r>
              <a:rPr lang="en-US" sz="2000" b="0" i="0" u="sng" strike="noStrike" dirty="0">
                <a:solidFill>
                  <a:srgbClr val="FF0000"/>
                </a:solidFill>
                <a:effectLst/>
                <a:latin typeface="Arial" panose="020B0604020202020204" pitchFamily="34" charset="0"/>
                <a:cs typeface="Arial" panose="020B0604020202020204" pitchFamily="34" charset="0"/>
              </a:rPr>
              <a:t>For I myself am a man under authority</a:t>
            </a:r>
            <a:r>
              <a:rPr lang="en-US" sz="2000" b="0" i="0" u="none" strike="noStrike" dirty="0">
                <a:solidFill>
                  <a:srgbClr val="FF0000"/>
                </a:solidFill>
                <a:effectLst/>
                <a:latin typeface="Arial" panose="020B0604020202020204" pitchFamily="34" charset="0"/>
                <a:cs typeface="Arial" panose="020B0604020202020204" pitchFamily="34" charset="0"/>
              </a:rPr>
              <a:t>, with soldiers under me. I tell this one, ‘Go,’ and he goes; and that one, ‘Come,’ and he comes. I say to my servant, ‘Do this,’ and he does it.”</a:t>
            </a:r>
          </a:p>
          <a:p>
            <a:pPr algn="ctr"/>
            <a:r>
              <a:rPr lang="en-US" sz="2000" dirty="0">
                <a:solidFill>
                  <a:srgbClr val="000000"/>
                </a:solidFill>
                <a:latin typeface="Arial" panose="020B0604020202020204" pitchFamily="34" charset="0"/>
                <a:cs typeface="Arial" panose="020B0604020202020204" pitchFamily="34" charset="0"/>
              </a:rPr>
              <a:t>Mateo 8:8-9</a:t>
            </a:r>
            <a:endParaRPr lang="en-US" sz="2000" dirty="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121" name="Rectangle 1"/>
          <p:cNvSpPr>
            <a:spLocks noChangeArrowheads="1"/>
          </p:cNvSpPr>
          <p:nvPr/>
        </p:nvSpPr>
        <p:spPr bwMode="auto">
          <a:xfrm>
            <a:off x="304800" y="1828800"/>
            <a:ext cx="6858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800" b="1" u="sng">
                <a:latin typeface="Tahoma" pitchFamily="34" charset="0"/>
                <a:cs typeface="Tahoma" pitchFamily="34" charset="0"/>
              </a:rPr>
              <a:t>QUINTO</a:t>
            </a:r>
            <a:r>
              <a:rPr kumimoji="0" lang="en-US" sz="2800" b="1" i="0" u="sng" strike="noStrike" cap="none" normalizeH="0">
                <a:ln>
                  <a:noFill/>
                </a:ln>
                <a:solidFill>
                  <a:schemeClr val="tx1"/>
                </a:solidFill>
                <a:effectLst/>
                <a:latin typeface="Tahoma" pitchFamily="34" charset="0"/>
                <a:cs typeface="Tahoma" pitchFamily="34" charset="0"/>
              </a:rPr>
              <a:t> </a:t>
            </a:r>
            <a:r>
              <a:rPr kumimoji="0" lang="en-US" sz="2800" b="1" i="0" u="sng" strike="noStrike" cap="none" normalizeH="0" baseline="0">
                <a:ln>
                  <a:noFill/>
                </a:ln>
                <a:solidFill>
                  <a:schemeClr val="tx1"/>
                </a:solidFill>
                <a:effectLst/>
                <a:latin typeface="Tahoma" pitchFamily="34" charset="0"/>
                <a:cs typeface="Tahoma" pitchFamily="34" charset="0"/>
              </a:rPr>
              <a:t>PRINCIPIO FUNDAMENTAL</a:t>
            </a:r>
            <a:r>
              <a:rPr kumimoji="0" lang="en-US" sz="2800" b="0" i="0" u="none" strike="noStrike" cap="none" normalizeH="0" baseline="0">
                <a:ln>
                  <a:noFill/>
                </a:ln>
                <a:solidFill>
                  <a:schemeClr val="tx1"/>
                </a:solidFill>
                <a:effectLst/>
                <a:latin typeface="Tahoma" pitchFamily="34" charset="0"/>
                <a:cs typeface="Tahoma" pitchFamily="34" charset="0"/>
              </a:rPr>
              <a:t>: </a:t>
            </a:r>
            <a:r>
              <a:rPr lang="en-US" sz="2800">
                <a:latin typeface="Tahoma" pitchFamily="34" charset="0"/>
                <a:cs typeface="Tahoma" pitchFamily="34" charset="0"/>
              </a:rPr>
              <a:t>Toda </a:t>
            </a:r>
            <a:r>
              <a:rPr lang="en-US" sz="2800" err="1">
                <a:latin typeface="Tahoma" pitchFamily="34" charset="0"/>
                <a:cs typeface="Tahoma" pitchFamily="34" charset="0"/>
              </a:rPr>
              <a:t>autoridad</a:t>
            </a:r>
            <a:r>
              <a:rPr lang="en-US" sz="2800">
                <a:latin typeface="Tahoma" pitchFamily="34" charset="0"/>
                <a:cs typeface="Tahoma" pitchFamily="34" charset="0"/>
              </a:rPr>
              <a:t> </a:t>
            </a:r>
            <a:r>
              <a:rPr lang="en-US" sz="2800" err="1">
                <a:latin typeface="Tahoma" pitchFamily="34" charset="0"/>
                <a:cs typeface="Tahoma" pitchFamily="34" charset="0"/>
              </a:rPr>
              <a:t>delegada</a:t>
            </a:r>
            <a:r>
              <a:rPr lang="en-US" sz="2800">
                <a:latin typeface="Tahoma" pitchFamily="34" charset="0"/>
                <a:cs typeface="Tahoma" pitchFamily="34" charset="0"/>
              </a:rPr>
              <a:t> </a:t>
            </a:r>
            <a:r>
              <a:rPr lang="en-US" sz="2800" err="1">
                <a:latin typeface="Tahoma" pitchFamily="34" charset="0"/>
                <a:cs typeface="Tahoma" pitchFamily="34" charset="0"/>
              </a:rPr>
              <a:t>fue</a:t>
            </a:r>
            <a:r>
              <a:rPr lang="en-US" sz="2800">
                <a:latin typeface="Tahoma" pitchFamily="34" charset="0"/>
                <a:cs typeface="Tahoma" pitchFamily="34" charset="0"/>
              </a:rPr>
              <a:t> </a:t>
            </a:r>
            <a:r>
              <a:rPr lang="en-US" sz="2800" err="1">
                <a:latin typeface="Tahoma" pitchFamily="34" charset="0"/>
                <a:cs typeface="Tahoma" pitchFamily="34" charset="0"/>
              </a:rPr>
              <a:t>establecida</a:t>
            </a:r>
            <a:r>
              <a:rPr lang="en-US" sz="2800">
                <a:latin typeface="Tahoma" pitchFamily="34" charset="0"/>
                <a:cs typeface="Tahoma" pitchFamily="34" charset="0"/>
              </a:rPr>
              <a:t> por Dios</a:t>
            </a:r>
            <a:endParaRPr kumimoji="0" lang="en-US" sz="2800" b="0" i="0" u="none" strike="noStrike" cap="none" normalizeH="0" baseline="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a:ln>
                  <a:noFill/>
                </a:ln>
                <a:solidFill>
                  <a:schemeClr val="tx1"/>
                </a:solidFill>
                <a:effectLst/>
                <a:latin typeface="Tahoma" pitchFamily="34" charset="0"/>
                <a:cs typeface="Tahoma" pitchFamily="34" charset="0"/>
              </a:rPr>
              <a:t>  </a:t>
            </a:r>
            <a:endParaRPr kumimoji="0" lang="en-US" sz="2800" b="0" i="0" u="none" strike="noStrike" cap="none" normalizeH="0" baseline="0">
              <a:ln>
                <a:noFill/>
              </a:ln>
              <a:solidFill>
                <a:schemeClr val="tx1"/>
              </a:solidFill>
              <a:effectLst/>
              <a:latin typeface="Arial" pitchFamily="34" charset="0"/>
              <a:cs typeface="Arial" pitchFamily="34" charset="0"/>
            </a:endParaRPr>
          </a:p>
        </p:txBody>
      </p:sp>
      <p:sp>
        <p:nvSpPr>
          <p:cNvPr id="5" name="TextBox 4"/>
          <p:cNvSpPr txBox="1"/>
          <p:nvPr/>
        </p:nvSpPr>
        <p:spPr>
          <a:xfrm>
            <a:off x="457201" y="5096470"/>
            <a:ext cx="8001000" cy="923330"/>
          </a:xfrm>
          <a:prstGeom prst="rect">
            <a:avLst/>
          </a:prstGeom>
          <a:noFill/>
        </p:spPr>
        <p:txBody>
          <a:bodyPr wrap="square" rtlCol="0">
            <a:spAutoFit/>
          </a:bodyPr>
          <a:lstStyle/>
          <a:p>
            <a:r>
              <a:rPr lang="en-US"/>
              <a:t>Dios es el </a:t>
            </a:r>
            <a:r>
              <a:rPr lang="en-US" err="1"/>
              <a:t>creador</a:t>
            </a:r>
            <a:r>
              <a:rPr lang="en-US"/>
              <a:t> de </a:t>
            </a:r>
            <a:r>
              <a:rPr lang="en-US" err="1"/>
              <a:t>toda</a:t>
            </a:r>
            <a:r>
              <a:rPr lang="en-US"/>
              <a:t> </a:t>
            </a:r>
            <a:r>
              <a:rPr lang="en-US" err="1"/>
              <a:t>autoridad</a:t>
            </a:r>
            <a:r>
              <a:rPr lang="en-US"/>
              <a:t> </a:t>
            </a:r>
            <a:r>
              <a:rPr lang="en-US" err="1"/>
              <a:t>delegada</a:t>
            </a:r>
            <a:r>
              <a:rPr lang="en-US"/>
              <a:t>. </a:t>
            </a:r>
            <a:r>
              <a:rPr lang="en-US" err="1"/>
              <a:t>Todas</a:t>
            </a:r>
            <a:r>
              <a:rPr lang="en-US"/>
              <a:t> las </a:t>
            </a:r>
            <a:r>
              <a:rPr lang="en-US" err="1"/>
              <a:t>autoridades</a:t>
            </a:r>
            <a:r>
              <a:rPr lang="en-US"/>
              <a:t> </a:t>
            </a:r>
            <a:r>
              <a:rPr lang="en-US" err="1"/>
              <a:t>existentes</a:t>
            </a:r>
            <a:r>
              <a:rPr lang="en-US"/>
              <a:t>, tanto </a:t>
            </a:r>
            <a:r>
              <a:rPr lang="en-US" err="1"/>
              <a:t>en</a:t>
            </a:r>
            <a:r>
              <a:rPr lang="en-US"/>
              <a:t> el </a:t>
            </a:r>
            <a:r>
              <a:rPr lang="en-US" err="1"/>
              <a:t>cielo</a:t>
            </a:r>
            <a:r>
              <a:rPr lang="en-US"/>
              <a:t> </a:t>
            </a:r>
            <a:r>
              <a:rPr lang="en-US" err="1"/>
              <a:t>como</a:t>
            </a:r>
            <a:r>
              <a:rPr lang="en-US"/>
              <a:t> </a:t>
            </a:r>
            <a:r>
              <a:rPr lang="en-US" err="1"/>
              <a:t>en</a:t>
            </a:r>
            <a:r>
              <a:rPr lang="en-US"/>
              <a:t> la tierra </a:t>
            </a:r>
            <a:r>
              <a:rPr lang="en-US" err="1"/>
              <a:t>fueron</a:t>
            </a:r>
            <a:r>
              <a:rPr lang="en-US"/>
              <a:t> y son </a:t>
            </a:r>
            <a:r>
              <a:rPr lang="en-US" err="1"/>
              <a:t>establecidas</a:t>
            </a:r>
            <a:r>
              <a:rPr lang="en-US"/>
              <a:t> por Dios. </a:t>
            </a:r>
            <a:r>
              <a:rPr lang="en-US">
                <a:solidFill>
                  <a:srgbClr val="FF0000"/>
                </a:solidFill>
              </a:rPr>
              <a:t>  </a:t>
            </a:r>
            <a:r>
              <a:rPr lang="en-US" err="1">
                <a:solidFill>
                  <a:srgbClr val="FF0000"/>
                </a:solidFill>
              </a:rPr>
              <a:t>Romanos</a:t>
            </a:r>
            <a:r>
              <a:rPr lang="en-US">
                <a:solidFill>
                  <a:srgbClr val="FF0000"/>
                </a:solidFill>
              </a:rPr>
              <a:t> 13:1-5; Lucas 10:17-20</a:t>
            </a:r>
          </a:p>
        </p:txBody>
      </p:sp>
      <p:sp>
        <p:nvSpPr>
          <p:cNvPr id="3" name="Rectangle 2">
            <a:extLst>
              <a:ext uri="{FF2B5EF4-FFF2-40B4-BE49-F238E27FC236}">
                <a16:creationId xmlns:a16="http://schemas.microsoft.com/office/drawing/2014/main" id="{A864DC54-BAC3-AD44-8493-7DC9C4C3FE2C}"/>
              </a:ext>
            </a:extLst>
          </p:cNvPr>
          <p:cNvSpPr/>
          <p:nvPr/>
        </p:nvSpPr>
        <p:spPr>
          <a:xfrm>
            <a:off x="304800" y="3276600"/>
            <a:ext cx="7810928" cy="1231106"/>
          </a:xfrm>
          <a:prstGeom prst="rect">
            <a:avLst/>
          </a:prstGeom>
        </p:spPr>
        <p:txBody>
          <a:bodyPr wrap="square">
            <a:spAutoFit/>
          </a:bodyPr>
          <a:lstStyle/>
          <a:p>
            <a:br>
              <a:rPr lang="en-US" u="sng"/>
            </a:br>
            <a:r>
              <a:rPr lang="en-US" sz="2800" b="1" u="sng"/>
              <a:t>FIFTH </a:t>
            </a:r>
            <a:r>
              <a:rPr lang="en-US" sz="2800" b="1" u="sng">
                <a:solidFill>
                  <a:srgbClr val="222222"/>
                </a:solidFill>
                <a:latin typeface="arial" panose="020B0604020202020204" pitchFamily="34" charset="0"/>
              </a:rPr>
              <a:t>FUNDAMENTAL PRINCIPLE: </a:t>
            </a:r>
          </a:p>
          <a:p>
            <a:r>
              <a:rPr lang="en-US" sz="2800">
                <a:solidFill>
                  <a:srgbClr val="222222"/>
                </a:solidFill>
                <a:latin typeface="arial" panose="020B0604020202020204" pitchFamily="34" charset="0"/>
              </a:rPr>
              <a:t>All delegated authority was established by God</a:t>
            </a:r>
            <a:endParaRPr lang="en-US"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6" name="Rectangle 5"/>
          <p:cNvSpPr/>
          <p:nvPr/>
        </p:nvSpPr>
        <p:spPr>
          <a:xfrm>
            <a:off x="199292" y="1447800"/>
            <a:ext cx="4191000" cy="3970318"/>
          </a:xfrm>
          <a:prstGeom prst="rect">
            <a:avLst/>
          </a:prstGeom>
        </p:spPr>
        <p:txBody>
          <a:bodyPr wrap="square">
            <a:spAutoFit/>
          </a:bodyPr>
          <a:lstStyle/>
          <a:p>
            <a:pPr algn="just"/>
            <a:r>
              <a:rPr lang="es-ES" dirty="0"/>
              <a:t> </a:t>
            </a:r>
            <a:r>
              <a:rPr lang="es-ES" baseline="30000" dirty="0"/>
              <a:t>1</a:t>
            </a:r>
            <a:r>
              <a:rPr lang="es-ES" dirty="0"/>
              <a:t> Sométase toda persona a las autoridades superiores</a:t>
            </a:r>
            <a:r>
              <a:rPr lang="es-ES" dirty="0">
                <a:solidFill>
                  <a:srgbClr val="C00000"/>
                </a:solidFill>
              </a:rPr>
              <a:t>; </a:t>
            </a:r>
            <a:r>
              <a:rPr lang="es-ES" dirty="0">
                <a:solidFill>
                  <a:srgbClr val="FF0000"/>
                </a:solidFill>
              </a:rPr>
              <a:t>porque no hay autoridad sino de parte de Dios, y las que hay, por Dios han sido establecidas.   </a:t>
            </a:r>
            <a:r>
              <a:rPr lang="es-ES" dirty="0"/>
              <a:t>  </a:t>
            </a:r>
            <a:r>
              <a:rPr lang="es-ES" baseline="30000" dirty="0"/>
              <a:t>2</a:t>
            </a:r>
            <a:r>
              <a:rPr lang="es-ES" dirty="0"/>
              <a:t> De modo que quien se opone a la autoridad, a lo establecido por Dios resiste; y los que resisten, acarrean condenación para sí mismos.  </a:t>
            </a:r>
            <a:r>
              <a:rPr lang="es-ES" baseline="30000" dirty="0"/>
              <a:t>3</a:t>
            </a:r>
            <a:r>
              <a:rPr lang="es-ES" dirty="0"/>
              <a:t> Porque los magistrados no están para infundir temor al que hace el bien, sino al malo. ¿Quieres, pues, no temer la autoridad? Haz lo bueno, y tendrás alabanza de ella; </a:t>
            </a:r>
          </a:p>
          <a:p>
            <a:pPr algn="ctr"/>
            <a:r>
              <a:rPr lang="es-ES" dirty="0"/>
              <a:t>Romanos 13:1-3</a:t>
            </a:r>
          </a:p>
        </p:txBody>
      </p:sp>
      <p:sp>
        <p:nvSpPr>
          <p:cNvPr id="4" name="TextBox 3">
            <a:extLst>
              <a:ext uri="{FF2B5EF4-FFF2-40B4-BE49-F238E27FC236}">
                <a16:creationId xmlns:a16="http://schemas.microsoft.com/office/drawing/2014/main" id="{C82F6031-A7DA-1055-CB25-92B022ED34A3}"/>
              </a:ext>
            </a:extLst>
          </p:cNvPr>
          <p:cNvSpPr txBox="1"/>
          <p:nvPr/>
        </p:nvSpPr>
        <p:spPr>
          <a:xfrm>
            <a:off x="4753708" y="2133600"/>
            <a:ext cx="4191000" cy="4524315"/>
          </a:xfrm>
          <a:prstGeom prst="rect">
            <a:avLst/>
          </a:prstGeom>
          <a:noFill/>
        </p:spPr>
        <p:txBody>
          <a:bodyPr wrap="square">
            <a:spAutoFit/>
          </a:bodyPr>
          <a:lstStyle/>
          <a:p>
            <a:pPr algn="just"/>
            <a:r>
              <a:rPr lang="en-US" b="0" i="0" u="none" strike="noStrike" dirty="0">
                <a:solidFill>
                  <a:srgbClr val="000000"/>
                </a:solidFill>
                <a:effectLst/>
                <a:latin typeface="Arial" panose="020B0604020202020204" pitchFamily="34" charset="0"/>
                <a:cs typeface="Arial" panose="020B0604020202020204" pitchFamily="34" charset="0"/>
              </a:rPr>
              <a:t>Let everyone be subject to the governing authorities, </a:t>
            </a:r>
            <a:r>
              <a:rPr lang="en-US" b="0" i="0" u="none" strike="noStrike" dirty="0">
                <a:solidFill>
                  <a:srgbClr val="FF0000"/>
                </a:solidFill>
                <a:effectLst/>
                <a:latin typeface="Arial" panose="020B0604020202020204" pitchFamily="34" charset="0"/>
                <a:cs typeface="Arial" panose="020B0604020202020204" pitchFamily="34" charset="0"/>
              </a:rPr>
              <a:t>for there is no authority except that which God has established</a:t>
            </a:r>
            <a:r>
              <a:rPr lang="en-US" b="0" i="0" u="none" strike="noStrike" dirty="0">
                <a:solidFill>
                  <a:srgbClr val="000000"/>
                </a:solidFill>
                <a:effectLst/>
                <a:latin typeface="Arial" panose="020B0604020202020204" pitchFamily="34" charset="0"/>
                <a:cs typeface="Arial" panose="020B0604020202020204" pitchFamily="34" charset="0"/>
              </a:rPr>
              <a:t>. The authorities that exist have been established by God.</a:t>
            </a:r>
            <a:r>
              <a:rPr lang="en-US" b="1" i="0" u="none" strike="noStrike" baseline="30000" dirty="0">
                <a:solidFill>
                  <a:srgbClr val="000000"/>
                </a:solidFill>
                <a:effectLst/>
                <a:latin typeface="Arial" panose="020B0604020202020204" pitchFamily="34" charset="0"/>
                <a:cs typeface="Arial" panose="020B0604020202020204" pitchFamily="34" charset="0"/>
              </a:rPr>
              <a:t>2 </a:t>
            </a:r>
            <a:r>
              <a:rPr lang="en-US" b="0" i="0" u="none" strike="noStrike" dirty="0">
                <a:solidFill>
                  <a:srgbClr val="000000"/>
                </a:solidFill>
                <a:effectLst/>
                <a:latin typeface="Arial" panose="020B0604020202020204" pitchFamily="34" charset="0"/>
                <a:cs typeface="Arial" panose="020B0604020202020204" pitchFamily="34" charset="0"/>
              </a:rPr>
              <a:t>Consequently, whoever rebels against the authority is rebelling against what God has instituted, and those who do so will bring judgment on themselves. </a:t>
            </a:r>
            <a:r>
              <a:rPr lang="en-US" b="1" i="0" u="none" strike="noStrike" baseline="30000" dirty="0">
                <a:solidFill>
                  <a:srgbClr val="000000"/>
                </a:solidFill>
                <a:effectLst/>
                <a:latin typeface="Arial" panose="020B0604020202020204" pitchFamily="34" charset="0"/>
                <a:cs typeface="Arial" panose="020B0604020202020204" pitchFamily="34" charset="0"/>
              </a:rPr>
              <a:t>3 </a:t>
            </a:r>
            <a:r>
              <a:rPr lang="en-US" b="0" i="0" u="none" strike="noStrike" dirty="0">
                <a:solidFill>
                  <a:srgbClr val="000000"/>
                </a:solidFill>
                <a:effectLst/>
                <a:latin typeface="Arial" panose="020B0604020202020204" pitchFamily="34" charset="0"/>
                <a:cs typeface="Arial" panose="020B0604020202020204" pitchFamily="34" charset="0"/>
              </a:rPr>
              <a:t>For rulers hold no terror for those who do right, but for those who do wrong. Do you want to be free from fear of the one in authority? Then do what is right and you will be commended. </a:t>
            </a:r>
          </a:p>
          <a:p>
            <a:pPr algn="ctr"/>
            <a:r>
              <a:rPr lang="en-US" dirty="0">
                <a:solidFill>
                  <a:srgbClr val="000000"/>
                </a:solidFill>
                <a:latin typeface="Arial" panose="020B0604020202020204" pitchFamily="34" charset="0"/>
                <a:cs typeface="Arial" panose="020B0604020202020204" pitchFamily="34" charset="0"/>
              </a:rPr>
              <a:t>Romans 13:1-3</a:t>
            </a:r>
            <a:endParaRPr lang="en-US"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6" name="TextBox 5"/>
          <p:cNvSpPr txBox="1"/>
          <p:nvPr/>
        </p:nvSpPr>
        <p:spPr>
          <a:xfrm>
            <a:off x="304800" y="1244025"/>
            <a:ext cx="2925801" cy="584775"/>
          </a:xfrm>
          <a:prstGeom prst="rect">
            <a:avLst/>
          </a:prstGeom>
          <a:noFill/>
        </p:spPr>
        <p:txBody>
          <a:bodyPr wrap="none" rtlCol="0">
            <a:spAutoFit/>
          </a:bodyPr>
          <a:lstStyle/>
          <a:p>
            <a:pPr>
              <a:buFont typeface="Arial" pitchFamily="34" charset="0"/>
              <a:buChar char="•"/>
            </a:pPr>
            <a:r>
              <a:rPr lang="en-US" sz="3200">
                <a:solidFill>
                  <a:schemeClr val="bg1"/>
                </a:solidFill>
              </a:rPr>
              <a:t> La </a:t>
            </a:r>
            <a:r>
              <a:rPr lang="en-US" sz="3200" err="1">
                <a:solidFill>
                  <a:schemeClr val="bg1"/>
                </a:solidFill>
              </a:rPr>
              <a:t>Definicion</a:t>
            </a:r>
            <a:r>
              <a:rPr lang="en-US" sz="3200">
                <a:solidFill>
                  <a:schemeClr val="bg1"/>
                </a:solidFill>
              </a:rPr>
              <a:t>:</a:t>
            </a:r>
          </a:p>
        </p:txBody>
      </p:sp>
      <p:sp>
        <p:nvSpPr>
          <p:cNvPr id="7" name="TextBox 6"/>
          <p:cNvSpPr txBox="1"/>
          <p:nvPr/>
        </p:nvSpPr>
        <p:spPr>
          <a:xfrm>
            <a:off x="228600" y="1905000"/>
            <a:ext cx="8077199" cy="2185214"/>
          </a:xfrm>
          <a:prstGeom prst="rect">
            <a:avLst/>
          </a:prstGeom>
          <a:noFill/>
        </p:spPr>
        <p:txBody>
          <a:bodyPr wrap="square" rtlCol="0">
            <a:spAutoFit/>
          </a:bodyPr>
          <a:lstStyle/>
          <a:p>
            <a:pPr>
              <a:buFont typeface="Arial" pitchFamily="34" charset="0"/>
              <a:buChar char="•"/>
            </a:pPr>
            <a:r>
              <a:rPr lang="en-US" sz="2000"/>
              <a:t> </a:t>
            </a:r>
            <a:r>
              <a:rPr lang="en-US" sz="2000" err="1"/>
              <a:t>Facultad</a:t>
            </a:r>
            <a:r>
              <a:rPr lang="en-US" sz="2000"/>
              <a:t> o derecho de mandar o </a:t>
            </a:r>
            <a:r>
              <a:rPr lang="en-US" sz="2000" err="1"/>
              <a:t>gobernar</a:t>
            </a:r>
            <a:r>
              <a:rPr lang="en-US" sz="2000"/>
              <a:t> a personas que </a:t>
            </a:r>
            <a:r>
              <a:rPr lang="en-US" sz="2000" err="1"/>
              <a:t>estan</a:t>
            </a:r>
            <a:r>
              <a:rPr lang="en-US" sz="2000"/>
              <a:t>  </a:t>
            </a:r>
            <a:r>
              <a:rPr lang="en-US" sz="2000" err="1"/>
              <a:t>subordinadas</a:t>
            </a:r>
            <a:r>
              <a:rPr lang="en-US" sz="2000"/>
              <a:t>.</a:t>
            </a:r>
          </a:p>
          <a:p>
            <a:endParaRPr lang="en-US" sz="800"/>
          </a:p>
          <a:p>
            <a:pPr>
              <a:buFont typeface="Arial" pitchFamily="34" charset="0"/>
              <a:buChar char="•"/>
            </a:pPr>
            <a:r>
              <a:rPr lang="en-US" sz="2000"/>
              <a:t> </a:t>
            </a:r>
            <a:r>
              <a:rPr lang="en-US" sz="2000" err="1"/>
              <a:t>Aptitud</a:t>
            </a:r>
            <a:r>
              <a:rPr lang="en-US" sz="2000"/>
              <a:t> para </a:t>
            </a:r>
            <a:r>
              <a:rPr lang="en-US" sz="2000" err="1"/>
              <a:t>hacerse</a:t>
            </a:r>
            <a:r>
              <a:rPr lang="en-US" sz="2000"/>
              <a:t> </a:t>
            </a:r>
            <a:r>
              <a:rPr lang="en-US" sz="2000" err="1"/>
              <a:t>obedecer</a:t>
            </a:r>
            <a:r>
              <a:rPr lang="en-US" sz="2000"/>
              <a:t> o para </a:t>
            </a:r>
            <a:r>
              <a:rPr lang="en-US" sz="2000" err="1"/>
              <a:t>influir</a:t>
            </a:r>
            <a:r>
              <a:rPr lang="en-US" sz="2000"/>
              <a:t> </a:t>
            </a:r>
            <a:r>
              <a:rPr lang="en-US" sz="2000" err="1"/>
              <a:t>sobre</a:t>
            </a:r>
            <a:r>
              <a:rPr lang="en-US" sz="2000"/>
              <a:t> </a:t>
            </a:r>
            <a:r>
              <a:rPr lang="en-US" sz="2000" err="1"/>
              <a:t>otras</a:t>
            </a:r>
            <a:r>
              <a:rPr lang="en-US" sz="2000"/>
              <a:t> personas</a:t>
            </a:r>
          </a:p>
          <a:p>
            <a:endParaRPr lang="en-US" sz="800"/>
          </a:p>
          <a:p>
            <a:pPr>
              <a:buFont typeface="Arial" pitchFamily="34" charset="0"/>
              <a:buChar char="•"/>
            </a:pPr>
            <a:r>
              <a:rPr lang="en-US" sz="2000"/>
              <a:t> </a:t>
            </a:r>
            <a:r>
              <a:rPr lang="en-US" sz="2000" err="1"/>
              <a:t>Credito</a:t>
            </a:r>
            <a:r>
              <a:rPr lang="en-US" sz="2000"/>
              <a:t> de la persona </a:t>
            </a:r>
            <a:r>
              <a:rPr lang="en-US" sz="2000" err="1"/>
              <a:t>cuya</a:t>
            </a:r>
            <a:r>
              <a:rPr lang="en-US" sz="2000"/>
              <a:t> opinion </a:t>
            </a:r>
            <a:r>
              <a:rPr lang="en-US" sz="2000" err="1"/>
              <a:t>sobre</a:t>
            </a:r>
            <a:r>
              <a:rPr lang="en-US" sz="2000"/>
              <a:t> </a:t>
            </a:r>
            <a:r>
              <a:rPr lang="en-US" sz="2000" err="1"/>
              <a:t>cierta</a:t>
            </a:r>
            <a:r>
              <a:rPr lang="en-US" sz="2000"/>
              <a:t> </a:t>
            </a:r>
            <a:r>
              <a:rPr lang="en-US" sz="2000" err="1"/>
              <a:t>materia</a:t>
            </a:r>
            <a:r>
              <a:rPr lang="en-US" sz="2000"/>
              <a:t> o </a:t>
            </a:r>
            <a:r>
              <a:rPr lang="en-US" sz="2000" err="1"/>
              <a:t>actividad</a:t>
            </a:r>
            <a:r>
              <a:rPr lang="en-US" sz="2000"/>
              <a:t> es </a:t>
            </a:r>
            <a:r>
              <a:rPr lang="en-US" sz="2000" err="1"/>
              <a:t>respetada</a:t>
            </a:r>
            <a:r>
              <a:rPr lang="en-US" sz="2000"/>
              <a:t>  y </a:t>
            </a:r>
            <a:r>
              <a:rPr lang="en-US" sz="2000" err="1"/>
              <a:t>tenida</a:t>
            </a:r>
            <a:r>
              <a:rPr lang="en-US" sz="2000"/>
              <a:t> </a:t>
            </a:r>
            <a:r>
              <a:rPr lang="en-US" sz="2000" err="1"/>
              <a:t>en</a:t>
            </a:r>
            <a:r>
              <a:rPr lang="en-US" sz="2000"/>
              <a:t> </a:t>
            </a:r>
            <a:r>
              <a:rPr lang="en-US" sz="2000" err="1"/>
              <a:t>cuanta</a:t>
            </a:r>
            <a:r>
              <a:rPr lang="en-US" sz="2000"/>
              <a:t> </a:t>
            </a:r>
            <a:r>
              <a:rPr lang="en-US" sz="2000" err="1"/>
              <a:t>debido</a:t>
            </a:r>
            <a:r>
              <a:rPr lang="en-US" sz="2000"/>
              <a:t> a </a:t>
            </a:r>
            <a:r>
              <a:rPr lang="en-US" sz="2000" err="1"/>
              <a:t>su</a:t>
            </a:r>
            <a:r>
              <a:rPr lang="en-US" sz="2000"/>
              <a:t> alto </a:t>
            </a:r>
            <a:r>
              <a:rPr lang="en-US" sz="2000" err="1"/>
              <a:t>grado</a:t>
            </a:r>
            <a:r>
              <a:rPr lang="en-US" sz="2000"/>
              <a:t> de </a:t>
            </a:r>
            <a:r>
              <a:rPr lang="en-US" sz="2000" err="1"/>
              <a:t>conocimiento</a:t>
            </a:r>
            <a:r>
              <a:rPr lang="en-US" sz="2000"/>
              <a:t> o </a:t>
            </a:r>
            <a:r>
              <a:rPr lang="en-US" sz="2000" err="1"/>
              <a:t>diminio</a:t>
            </a:r>
            <a:r>
              <a:rPr lang="en-US" sz="2000"/>
              <a:t> </a:t>
            </a:r>
            <a:r>
              <a:rPr lang="en-US" sz="2000" err="1"/>
              <a:t>sobre</a:t>
            </a:r>
            <a:r>
              <a:rPr lang="en-US" sz="2000"/>
              <a:t> los </a:t>
            </a:r>
            <a:r>
              <a:rPr lang="en-US" sz="2000" err="1"/>
              <a:t>mismos</a:t>
            </a:r>
            <a:r>
              <a:rPr lang="en-US" sz="2000"/>
              <a:t>.</a:t>
            </a:r>
          </a:p>
        </p:txBody>
      </p:sp>
      <p:sp>
        <p:nvSpPr>
          <p:cNvPr id="3" name="Rectangle 2">
            <a:extLst>
              <a:ext uri="{FF2B5EF4-FFF2-40B4-BE49-F238E27FC236}">
                <a16:creationId xmlns:a16="http://schemas.microsoft.com/office/drawing/2014/main" id="{3F171D86-5F49-7F4A-8500-AC6B391CD403}"/>
              </a:ext>
            </a:extLst>
          </p:cNvPr>
          <p:cNvSpPr/>
          <p:nvPr/>
        </p:nvSpPr>
        <p:spPr>
          <a:xfrm>
            <a:off x="228600" y="4419600"/>
            <a:ext cx="8229598" cy="1877437"/>
          </a:xfrm>
          <a:prstGeom prst="rect">
            <a:avLst/>
          </a:prstGeom>
        </p:spPr>
        <p:txBody>
          <a:bodyPr wrap="square">
            <a:spAutoFit/>
          </a:bodyPr>
          <a:lstStyle/>
          <a:p>
            <a:pPr marL="285750" indent="-285750">
              <a:buFont typeface="Arial" panose="020B0604020202020204" pitchFamily="34" charset="0"/>
              <a:buChar char="•"/>
            </a:pPr>
            <a:r>
              <a:rPr lang="en-US" sz="2000">
                <a:solidFill>
                  <a:schemeClr val="accent2"/>
                </a:solidFill>
              </a:rPr>
              <a:t>Faculty or right to command or govern people who are subordinate. </a:t>
            </a:r>
          </a:p>
          <a:p>
            <a:pPr marL="285750" indent="-285750">
              <a:buFont typeface="Arial" panose="020B0604020202020204" pitchFamily="34" charset="0"/>
              <a:buChar char="•"/>
            </a:pPr>
            <a:endParaRPr lang="en-US" sz="800">
              <a:solidFill>
                <a:schemeClr val="accent2"/>
              </a:solidFill>
            </a:endParaRPr>
          </a:p>
          <a:p>
            <a:pPr marL="285750" indent="-285750">
              <a:buFont typeface="Arial" panose="020B0604020202020204" pitchFamily="34" charset="0"/>
              <a:buChar char="•"/>
            </a:pPr>
            <a:r>
              <a:rPr lang="en-US" sz="2000">
                <a:solidFill>
                  <a:schemeClr val="accent2"/>
                </a:solidFill>
              </a:rPr>
              <a:t>Ability to be obeyed or to influence other people.</a:t>
            </a:r>
          </a:p>
          <a:p>
            <a:pPr marL="285750" indent="-285750">
              <a:buFont typeface="Arial" panose="020B0604020202020204" pitchFamily="34" charset="0"/>
              <a:buChar char="•"/>
            </a:pPr>
            <a:endParaRPr lang="en-US" sz="800">
              <a:solidFill>
                <a:schemeClr val="accent2"/>
              </a:solidFill>
            </a:endParaRPr>
          </a:p>
          <a:p>
            <a:pPr marL="285750" indent="-285750">
              <a:buFont typeface="Arial" panose="020B0604020202020204" pitchFamily="34" charset="0"/>
              <a:buChar char="•"/>
            </a:pPr>
            <a:r>
              <a:rPr lang="en-US" sz="2000">
                <a:solidFill>
                  <a:schemeClr val="accent2"/>
                </a:solidFill>
              </a:rPr>
              <a:t> Credit of the person whose opinion on a certain subject or activity is respected and taken into account due to their high degree of knowledge or dominion about them.</a:t>
            </a:r>
          </a:p>
        </p:txBody>
      </p:sp>
    </p:spTree>
    <p:extLst>
      <p:ext uri="{BB962C8B-B14F-4D97-AF65-F5344CB8AC3E}">
        <p14:creationId xmlns:p14="http://schemas.microsoft.com/office/powerpoint/2010/main" val="980398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121" name="Rectangle 1"/>
          <p:cNvSpPr>
            <a:spLocks noChangeArrowheads="1"/>
          </p:cNvSpPr>
          <p:nvPr/>
        </p:nvSpPr>
        <p:spPr bwMode="auto">
          <a:xfrm>
            <a:off x="228600" y="1752600"/>
            <a:ext cx="84582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800" b="1" u="sng" dirty="0">
                <a:latin typeface="Tahoma" pitchFamily="34" charset="0"/>
                <a:cs typeface="Tahoma" pitchFamily="34" charset="0"/>
              </a:rPr>
              <a:t>SEXTO</a:t>
            </a:r>
            <a:r>
              <a:rPr kumimoji="0" lang="en-US" sz="2800" b="1" i="0" u="sng" strike="noStrike" cap="none" normalizeH="0" dirty="0">
                <a:ln>
                  <a:noFill/>
                </a:ln>
                <a:solidFill>
                  <a:schemeClr val="tx1"/>
                </a:solidFill>
                <a:effectLst/>
                <a:latin typeface="Tahoma" pitchFamily="34" charset="0"/>
                <a:cs typeface="Tahoma" pitchFamily="34" charset="0"/>
              </a:rPr>
              <a:t> </a:t>
            </a:r>
            <a:r>
              <a:rPr kumimoji="0" lang="en-US" sz="2800" b="1" i="0" u="sng" strike="noStrike" cap="none" normalizeH="0" baseline="0" dirty="0">
                <a:ln>
                  <a:noFill/>
                </a:ln>
                <a:solidFill>
                  <a:schemeClr val="tx1"/>
                </a:solidFill>
                <a:effectLst/>
                <a:latin typeface="Tahoma" pitchFamily="34" charset="0"/>
                <a:cs typeface="Tahoma" pitchFamily="34" charset="0"/>
              </a:rPr>
              <a:t>PRINCIPIO FUNDAMENTAL</a:t>
            </a:r>
            <a:r>
              <a:rPr kumimoji="0" lang="en-US" sz="2800" b="0" i="0" u="none" strike="noStrike" cap="none" normalizeH="0" baseline="0" dirty="0">
                <a:ln>
                  <a:noFill/>
                </a:ln>
                <a:solidFill>
                  <a:schemeClr val="tx1"/>
                </a:solidFill>
                <a:effectLst/>
                <a:latin typeface="Tahoma" pitchFamily="34" charset="0"/>
                <a:cs typeface="Tahoma" pitchFamily="34" charset="0"/>
              </a:rPr>
              <a:t>:</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ahoma" pitchFamily="34" charset="0"/>
                <a:cs typeface="Tahoma" pitchFamily="34" charset="0"/>
              </a:rPr>
              <a:t> </a:t>
            </a:r>
            <a:r>
              <a:rPr lang="en-US" sz="2800" dirty="0">
                <a:latin typeface="Tahoma" pitchFamily="34" charset="0"/>
                <a:cs typeface="Tahoma" pitchFamily="34" charset="0"/>
              </a:rPr>
              <a:t>Si </a:t>
            </a:r>
            <a:r>
              <a:rPr lang="en-US" sz="2800" dirty="0" err="1">
                <a:latin typeface="Tahoma" pitchFamily="34" charset="0"/>
                <a:cs typeface="Tahoma" pitchFamily="34" charset="0"/>
              </a:rPr>
              <a:t>toda</a:t>
            </a:r>
            <a:r>
              <a:rPr lang="en-US" sz="2800" dirty="0">
                <a:latin typeface="Tahoma" pitchFamily="34" charset="0"/>
                <a:cs typeface="Tahoma" pitchFamily="34" charset="0"/>
              </a:rPr>
              <a:t> </a:t>
            </a:r>
            <a:r>
              <a:rPr lang="en-US" sz="2800" dirty="0" err="1">
                <a:latin typeface="Tahoma" pitchFamily="34" charset="0"/>
                <a:cs typeface="Tahoma" pitchFamily="34" charset="0"/>
              </a:rPr>
              <a:t>autoridad</a:t>
            </a:r>
            <a:r>
              <a:rPr lang="en-US" sz="2800" dirty="0">
                <a:latin typeface="Tahoma" pitchFamily="34" charset="0"/>
                <a:cs typeface="Tahoma" pitchFamily="34" charset="0"/>
              </a:rPr>
              <a:t> es </a:t>
            </a:r>
            <a:r>
              <a:rPr lang="en-US" sz="2800" dirty="0" err="1">
                <a:latin typeface="Tahoma" pitchFamily="34" charset="0"/>
                <a:cs typeface="Tahoma" pitchFamily="34" charset="0"/>
              </a:rPr>
              <a:t>establecida</a:t>
            </a:r>
            <a:r>
              <a:rPr lang="en-US" sz="2800" dirty="0">
                <a:latin typeface="Tahoma" pitchFamily="34" charset="0"/>
                <a:cs typeface="Tahoma" pitchFamily="34" charset="0"/>
              </a:rPr>
              <a:t> por Dios, </a:t>
            </a:r>
            <a:r>
              <a:rPr lang="en-US" sz="2800" dirty="0" err="1">
                <a:latin typeface="Tahoma" pitchFamily="34" charset="0"/>
                <a:cs typeface="Tahoma" pitchFamily="34" charset="0"/>
              </a:rPr>
              <a:t>entonces</a:t>
            </a:r>
            <a:r>
              <a:rPr lang="en-US" sz="2800" dirty="0">
                <a:latin typeface="Tahoma" pitchFamily="34" charset="0"/>
                <a:cs typeface="Tahoma" pitchFamily="34" charset="0"/>
              </a:rPr>
              <a:t> </a:t>
            </a:r>
            <a:r>
              <a:rPr lang="en-US" sz="2800" dirty="0" err="1">
                <a:latin typeface="Tahoma" pitchFamily="34" charset="0"/>
                <a:cs typeface="Tahoma" pitchFamily="34" charset="0"/>
              </a:rPr>
              <a:t>debemos</a:t>
            </a:r>
            <a:r>
              <a:rPr lang="en-US" sz="2800" dirty="0">
                <a:latin typeface="Tahoma" pitchFamily="34" charset="0"/>
                <a:cs typeface="Tahoma" pitchFamily="34" charset="0"/>
              </a:rPr>
              <a:t> </a:t>
            </a:r>
            <a:r>
              <a:rPr lang="en-US" sz="2800" dirty="0" err="1">
                <a:latin typeface="Tahoma" pitchFamily="34" charset="0"/>
                <a:cs typeface="Tahoma" pitchFamily="34" charset="0"/>
              </a:rPr>
              <a:t>someternos</a:t>
            </a:r>
            <a:r>
              <a:rPr lang="en-US" sz="2800" dirty="0">
                <a:latin typeface="Tahoma" pitchFamily="34" charset="0"/>
                <a:cs typeface="Tahoma" pitchFamily="34" charset="0"/>
              </a:rPr>
              <a:t> a </a:t>
            </a:r>
            <a:r>
              <a:rPr lang="en-US" sz="2800" dirty="0" err="1">
                <a:latin typeface="Tahoma" pitchFamily="34" charset="0"/>
                <a:cs typeface="Tahoma" pitchFamily="34" charset="0"/>
              </a:rPr>
              <a:t>ellas</a:t>
            </a:r>
            <a:r>
              <a:rPr lang="en-US" sz="2800" dirty="0">
                <a:latin typeface="Tahoma" pitchFamily="34" charset="0"/>
                <a:cs typeface="Tahoma" pitchFamily="34" charset="0"/>
              </a:rPr>
              <a:t> y </a:t>
            </a:r>
            <a:r>
              <a:rPr lang="en-US" sz="2800" dirty="0" err="1">
                <a:latin typeface="Tahoma" pitchFamily="34" charset="0"/>
                <a:cs typeface="Tahoma" pitchFamily="34" charset="0"/>
              </a:rPr>
              <a:t>respetarlas</a:t>
            </a:r>
            <a:r>
              <a:rPr lang="en-US" sz="2800" dirty="0">
                <a:latin typeface="Tahoma" pitchFamily="34" charset="0"/>
                <a:cs typeface="Tahoma" pitchFamily="34" charset="0"/>
              </a:rPr>
              <a:t> </a:t>
            </a:r>
            <a:r>
              <a:rPr lang="en-US" sz="2800" dirty="0" err="1">
                <a:latin typeface="Tahoma" pitchFamily="34" charset="0"/>
                <a:cs typeface="Tahoma" pitchFamily="34" charset="0"/>
              </a:rPr>
              <a:t>aun</a:t>
            </a:r>
            <a:r>
              <a:rPr lang="en-US" sz="2800" dirty="0">
                <a:latin typeface="Tahoma" pitchFamily="34" charset="0"/>
                <a:cs typeface="Tahoma" pitchFamily="34" charset="0"/>
              </a:rPr>
              <a:t> </a:t>
            </a:r>
            <a:r>
              <a:rPr lang="en-US" sz="2800" dirty="0" err="1">
                <a:latin typeface="Tahoma" pitchFamily="34" charset="0"/>
                <a:cs typeface="Tahoma" pitchFamily="34" charset="0"/>
              </a:rPr>
              <a:t>cuando</a:t>
            </a:r>
            <a:r>
              <a:rPr lang="en-US" sz="2800" dirty="0">
                <a:latin typeface="Tahoma" pitchFamily="34" charset="0"/>
                <a:cs typeface="Tahoma" pitchFamily="34" charset="0"/>
              </a:rPr>
              <a:t> </a:t>
            </a:r>
            <a:r>
              <a:rPr lang="en-US" sz="2800" dirty="0" err="1">
                <a:latin typeface="Tahoma" pitchFamily="34" charset="0"/>
                <a:cs typeface="Tahoma" pitchFamily="34" charset="0"/>
              </a:rPr>
              <a:t>sean</a:t>
            </a:r>
            <a:r>
              <a:rPr lang="en-US" sz="2800" dirty="0">
                <a:latin typeface="Tahoma" pitchFamily="34" charset="0"/>
                <a:cs typeface="Tahoma" pitchFamily="34" charset="0"/>
              </a:rPr>
              <a:t> </a:t>
            </a:r>
            <a:r>
              <a:rPr lang="en-US" sz="2800" dirty="0" err="1">
                <a:latin typeface="Tahoma" pitchFamily="34" charset="0"/>
                <a:cs typeface="Tahoma" pitchFamily="34" charset="0"/>
              </a:rPr>
              <a:t>imperfectas</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ahoma" pitchFamily="34" charset="0"/>
                <a:cs typeface="Tahoma"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5" name="TextBox 4"/>
          <p:cNvSpPr txBox="1"/>
          <p:nvPr/>
        </p:nvSpPr>
        <p:spPr>
          <a:xfrm>
            <a:off x="457201" y="5505271"/>
            <a:ext cx="8001000" cy="1200329"/>
          </a:xfrm>
          <a:prstGeom prst="rect">
            <a:avLst/>
          </a:prstGeom>
          <a:noFill/>
        </p:spPr>
        <p:txBody>
          <a:bodyPr wrap="square" rtlCol="0">
            <a:spAutoFit/>
          </a:bodyPr>
          <a:lstStyle/>
          <a:p>
            <a:r>
              <a:rPr lang="en-US" dirty="0"/>
              <a:t>Solo la </a:t>
            </a:r>
            <a:r>
              <a:rPr lang="en-US" dirty="0" err="1"/>
              <a:t>autoridad</a:t>
            </a:r>
            <a:r>
              <a:rPr lang="en-US" dirty="0"/>
              <a:t> de Dios es perfecta. Toda </a:t>
            </a:r>
            <a:r>
              <a:rPr lang="en-US" dirty="0" err="1"/>
              <a:t>autoridad</a:t>
            </a:r>
            <a:r>
              <a:rPr lang="en-US" dirty="0"/>
              <a:t> </a:t>
            </a:r>
            <a:r>
              <a:rPr lang="en-US" dirty="0" err="1"/>
              <a:t>delegada</a:t>
            </a:r>
            <a:r>
              <a:rPr lang="en-US" dirty="0"/>
              <a:t> es </a:t>
            </a:r>
            <a:r>
              <a:rPr lang="en-US" dirty="0" err="1"/>
              <a:t>inperfecta</a:t>
            </a:r>
            <a:r>
              <a:rPr lang="en-US" dirty="0"/>
              <a:t> y por lo tanto </a:t>
            </a:r>
            <a:r>
              <a:rPr lang="en-US" dirty="0" err="1"/>
              <a:t>propensa</a:t>
            </a:r>
            <a:r>
              <a:rPr lang="en-US" dirty="0"/>
              <a:t> a </a:t>
            </a:r>
            <a:r>
              <a:rPr lang="en-US" dirty="0" err="1"/>
              <a:t>cometer</a:t>
            </a:r>
            <a:r>
              <a:rPr lang="en-US" dirty="0"/>
              <a:t> </a:t>
            </a:r>
            <a:r>
              <a:rPr lang="en-US" dirty="0" err="1"/>
              <a:t>errores</a:t>
            </a:r>
            <a:r>
              <a:rPr lang="en-US" dirty="0"/>
              <a:t>, </a:t>
            </a:r>
            <a:r>
              <a:rPr lang="en-US" dirty="0" err="1"/>
              <a:t>pues</a:t>
            </a:r>
            <a:r>
              <a:rPr lang="en-US" dirty="0"/>
              <a:t> la </a:t>
            </a:r>
            <a:r>
              <a:rPr lang="en-US" dirty="0" err="1"/>
              <a:t>naturaleza</a:t>
            </a:r>
            <a:r>
              <a:rPr lang="en-US" dirty="0"/>
              <a:t> </a:t>
            </a:r>
            <a:r>
              <a:rPr lang="en-US" dirty="0" err="1"/>
              <a:t>humana</a:t>
            </a:r>
            <a:r>
              <a:rPr lang="en-US" dirty="0"/>
              <a:t> es imperfecta. </a:t>
            </a:r>
            <a:r>
              <a:rPr lang="en-US" dirty="0" err="1"/>
              <a:t>Aun</a:t>
            </a:r>
            <a:r>
              <a:rPr lang="en-US" dirty="0"/>
              <a:t> </a:t>
            </a:r>
            <a:r>
              <a:rPr lang="en-US" dirty="0" err="1"/>
              <a:t>cuando</a:t>
            </a:r>
            <a:r>
              <a:rPr lang="en-US" dirty="0"/>
              <a:t> </a:t>
            </a:r>
            <a:r>
              <a:rPr lang="en-US" dirty="0" err="1"/>
              <a:t>toda</a:t>
            </a:r>
            <a:r>
              <a:rPr lang="en-US" dirty="0"/>
              <a:t> </a:t>
            </a:r>
            <a:r>
              <a:rPr lang="en-US" dirty="0" err="1"/>
              <a:t>autoridad</a:t>
            </a:r>
            <a:r>
              <a:rPr lang="en-US" dirty="0"/>
              <a:t> </a:t>
            </a:r>
            <a:r>
              <a:rPr lang="en-US" dirty="0" err="1"/>
              <a:t>delegada</a:t>
            </a:r>
            <a:r>
              <a:rPr lang="en-US" dirty="0"/>
              <a:t> es </a:t>
            </a:r>
            <a:r>
              <a:rPr lang="en-US" dirty="0" err="1"/>
              <a:t>inperfecta</a:t>
            </a:r>
            <a:r>
              <a:rPr lang="en-US" dirty="0"/>
              <a:t>, </a:t>
            </a:r>
            <a:r>
              <a:rPr lang="en-US" dirty="0" err="1"/>
              <a:t>debemos</a:t>
            </a:r>
            <a:r>
              <a:rPr lang="en-US" dirty="0"/>
              <a:t> de </a:t>
            </a:r>
            <a:r>
              <a:rPr lang="en-US" dirty="0" err="1"/>
              <a:t>someternos</a:t>
            </a:r>
            <a:r>
              <a:rPr lang="en-US" dirty="0"/>
              <a:t> a </a:t>
            </a:r>
            <a:r>
              <a:rPr lang="en-US" dirty="0" err="1"/>
              <a:t>ellas</a:t>
            </a:r>
            <a:r>
              <a:rPr lang="en-US" dirty="0"/>
              <a:t> y </a:t>
            </a:r>
            <a:r>
              <a:rPr lang="en-US" dirty="0" err="1"/>
              <a:t>respetarlas</a:t>
            </a:r>
            <a:r>
              <a:rPr lang="en-US" dirty="0"/>
              <a:t>.  </a:t>
            </a:r>
            <a:r>
              <a:rPr lang="en-US" dirty="0" err="1"/>
              <a:t>Romanos</a:t>
            </a:r>
            <a:r>
              <a:rPr lang="en-US" dirty="0"/>
              <a:t> 12:17-21</a:t>
            </a:r>
            <a:endParaRPr lang="en-US" dirty="0">
              <a:solidFill>
                <a:srgbClr val="FF0000"/>
              </a:solidFill>
            </a:endParaRPr>
          </a:p>
        </p:txBody>
      </p:sp>
      <p:sp>
        <p:nvSpPr>
          <p:cNvPr id="3" name="Rectangle 2">
            <a:extLst>
              <a:ext uri="{FF2B5EF4-FFF2-40B4-BE49-F238E27FC236}">
                <a16:creationId xmlns:a16="http://schemas.microsoft.com/office/drawing/2014/main" id="{74161E04-B651-BD4A-821F-97D32586888D}"/>
              </a:ext>
            </a:extLst>
          </p:cNvPr>
          <p:cNvSpPr/>
          <p:nvPr/>
        </p:nvSpPr>
        <p:spPr>
          <a:xfrm>
            <a:off x="228600" y="3438418"/>
            <a:ext cx="8763001" cy="1661993"/>
          </a:xfrm>
          <a:prstGeom prst="rect">
            <a:avLst/>
          </a:prstGeom>
        </p:spPr>
        <p:txBody>
          <a:bodyPr wrap="square">
            <a:spAutoFit/>
          </a:bodyPr>
          <a:lstStyle/>
          <a:p>
            <a:br>
              <a:rPr lang="en-US" dirty="0"/>
            </a:br>
            <a:r>
              <a:rPr lang="en-US" sz="2800" b="1" u="sng" dirty="0">
                <a:solidFill>
                  <a:srgbClr val="222222"/>
                </a:solidFill>
                <a:latin typeface="Google Sans"/>
              </a:rPr>
              <a:t>SIXTH FUNDAMENTAL PRINCIPLE: </a:t>
            </a:r>
          </a:p>
          <a:p>
            <a:r>
              <a:rPr lang="en-US" sz="2800" dirty="0">
                <a:solidFill>
                  <a:srgbClr val="222222"/>
                </a:solidFill>
                <a:latin typeface="Google Sans"/>
              </a:rPr>
              <a:t>If all authority is established by God, then we must submit to and respect them even when they are imperfect.</a:t>
            </a:r>
            <a:endParaRPr lang="es-ES_tradnl"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4" name="TextBox 3"/>
          <p:cNvSpPr txBox="1"/>
          <p:nvPr/>
        </p:nvSpPr>
        <p:spPr>
          <a:xfrm>
            <a:off x="228600" y="1072662"/>
            <a:ext cx="3679212" cy="369332"/>
          </a:xfrm>
          <a:prstGeom prst="rect">
            <a:avLst/>
          </a:prstGeom>
          <a:noFill/>
        </p:spPr>
        <p:txBody>
          <a:bodyPr wrap="none" rtlCol="0">
            <a:spAutoFit/>
          </a:bodyPr>
          <a:lstStyle/>
          <a:p>
            <a:r>
              <a:rPr lang="en-US" b="1" dirty="0"/>
              <a:t>EL EJEMPLO DE EL REY DAVID</a:t>
            </a:r>
          </a:p>
        </p:txBody>
      </p:sp>
      <p:sp>
        <p:nvSpPr>
          <p:cNvPr id="5" name="TextBox 4"/>
          <p:cNvSpPr txBox="1"/>
          <p:nvPr/>
        </p:nvSpPr>
        <p:spPr>
          <a:xfrm>
            <a:off x="26652" y="1143000"/>
            <a:ext cx="7700121" cy="2462213"/>
          </a:xfrm>
          <a:prstGeom prst="rect">
            <a:avLst/>
          </a:prstGeom>
          <a:noFill/>
        </p:spPr>
        <p:txBody>
          <a:bodyPr wrap="none" rtlCol="0">
            <a:spAutoFit/>
          </a:bodyPr>
          <a:lstStyle/>
          <a:p>
            <a:endParaRPr lang="en-US" sz="1400" dirty="0"/>
          </a:p>
          <a:p>
            <a:pPr marL="342900" indent="-342900">
              <a:buFont typeface="+mj-lt"/>
              <a:buAutoNum type="arabicPeriod"/>
            </a:pPr>
            <a:r>
              <a:rPr lang="en-US" sz="1400" dirty="0"/>
              <a:t>SAUL ERA UN REY QUE DESOBEDECIO A DIOS REPETIDAMENTE</a:t>
            </a:r>
          </a:p>
          <a:p>
            <a:pPr marL="342900" indent="-342900">
              <a:buFont typeface="+mj-lt"/>
              <a:buAutoNum type="arabicPeriod"/>
            </a:pPr>
            <a:r>
              <a:rPr lang="en-US" sz="1400" dirty="0"/>
              <a:t>SAUL ERA UN REY QUE CONSULTO A UNA MUJER ADIVINA</a:t>
            </a:r>
          </a:p>
          <a:p>
            <a:pPr marL="342900" indent="-342900">
              <a:buFont typeface="+mj-lt"/>
              <a:buAutoNum type="arabicPeriod"/>
            </a:pPr>
            <a:r>
              <a:rPr lang="en-US" sz="1400" dirty="0"/>
              <a:t>SAUL ERA UN REY QUE FUE DESECHADO POR DIOS</a:t>
            </a:r>
          </a:p>
          <a:p>
            <a:pPr marL="342900" indent="-342900">
              <a:buFont typeface="+mj-lt"/>
              <a:buAutoNum type="arabicPeriod"/>
            </a:pPr>
            <a:r>
              <a:rPr lang="en-US" sz="1400" dirty="0"/>
              <a:t>SAUL IMPIDIO QUE DAVID SE CONVIRTIERA EN REY A SU TEMPRANA EDA</a:t>
            </a:r>
          </a:p>
          <a:p>
            <a:pPr marL="342900" indent="-342900">
              <a:buFont typeface="+mj-lt"/>
              <a:buAutoNum type="arabicPeriod"/>
            </a:pPr>
            <a:r>
              <a:rPr lang="en-US" sz="1400" dirty="0"/>
              <a:t>SAUL PERSIGUIO A DAVID SIN CAUSA JUSTA</a:t>
            </a:r>
          </a:p>
          <a:p>
            <a:pPr marL="342900" indent="-342900">
              <a:buFont typeface="+mj-lt"/>
              <a:buAutoNum type="arabicPeriod"/>
            </a:pPr>
            <a:r>
              <a:rPr lang="en-US" sz="1400" dirty="0"/>
              <a:t>SAUL DIFAMO EL TESTIMONIO DE DAVID</a:t>
            </a:r>
          </a:p>
          <a:p>
            <a:pPr marL="342900" indent="-342900">
              <a:buFont typeface="+mj-lt"/>
              <a:buAutoNum type="arabicPeriod"/>
            </a:pPr>
            <a:r>
              <a:rPr lang="en-US" sz="1400" dirty="0"/>
              <a:t>SAUL CAUSO QUE DAVID HUYERA DE SU TIERRA</a:t>
            </a:r>
          </a:p>
          <a:p>
            <a:pPr marL="342900" indent="-342900">
              <a:buFont typeface="+mj-lt"/>
              <a:buAutoNum type="arabicPeriod"/>
            </a:pPr>
            <a:r>
              <a:rPr lang="en-US" sz="1400" dirty="0"/>
              <a:t>SAUL CAUSO QUE DAVID VIVIERA COMO “HOMELESS” EN DIFERENTES CIUDADES</a:t>
            </a:r>
          </a:p>
          <a:p>
            <a:pPr marL="342900" indent="-342900">
              <a:buFont typeface="+mj-lt"/>
              <a:buAutoNum type="arabicPeriod"/>
            </a:pPr>
            <a:r>
              <a:rPr lang="en-US" sz="1400" dirty="0"/>
              <a:t>SAUL CAUSO QUE DAVID SE HICIERA PASAR POR LOCO</a:t>
            </a:r>
          </a:p>
          <a:p>
            <a:pPr marL="342900" indent="-342900">
              <a:buFont typeface="+mj-lt"/>
              <a:buAutoNum type="arabicPeriod"/>
            </a:pPr>
            <a:r>
              <a:rPr lang="en-US" sz="1400" dirty="0"/>
              <a:t>SAUL CAUSO QUE DAVID VIVIERA EN LA TIERRA DE SU PEOR ENEMIGO</a:t>
            </a:r>
          </a:p>
        </p:txBody>
      </p:sp>
      <p:sp>
        <p:nvSpPr>
          <p:cNvPr id="7" name="TextBox 6"/>
          <p:cNvSpPr txBox="1"/>
          <p:nvPr/>
        </p:nvSpPr>
        <p:spPr>
          <a:xfrm>
            <a:off x="934528" y="6120825"/>
            <a:ext cx="7356501" cy="615553"/>
          </a:xfrm>
          <a:prstGeom prst="rect">
            <a:avLst/>
          </a:prstGeom>
          <a:noFill/>
        </p:spPr>
        <p:txBody>
          <a:bodyPr wrap="none" rtlCol="0">
            <a:spAutoFit/>
          </a:bodyPr>
          <a:lstStyle/>
          <a:p>
            <a:r>
              <a:rPr lang="en-US" sz="1700" dirty="0"/>
              <a:t>Sin embargo, a </a:t>
            </a:r>
            <a:r>
              <a:rPr lang="en-US" sz="1700" dirty="0" err="1"/>
              <a:t>pesar</a:t>
            </a:r>
            <a:r>
              <a:rPr lang="en-US" sz="1700" dirty="0"/>
              <a:t> de </a:t>
            </a:r>
            <a:r>
              <a:rPr lang="en-US" sz="1700" dirty="0" err="1"/>
              <a:t>todos</a:t>
            </a:r>
            <a:r>
              <a:rPr lang="en-US" sz="1700" dirty="0"/>
              <a:t> </a:t>
            </a:r>
            <a:r>
              <a:rPr lang="en-US" sz="1700" dirty="0" err="1"/>
              <a:t>los</a:t>
            </a:r>
            <a:r>
              <a:rPr lang="en-US" sz="1700" dirty="0"/>
              <a:t> </a:t>
            </a:r>
            <a:r>
              <a:rPr lang="en-US" sz="1700" dirty="0" err="1"/>
              <a:t>defectos</a:t>
            </a:r>
            <a:r>
              <a:rPr lang="en-US" sz="1700" dirty="0"/>
              <a:t> y </a:t>
            </a:r>
            <a:r>
              <a:rPr lang="en-US" sz="1700" dirty="0" err="1"/>
              <a:t>pecados</a:t>
            </a:r>
            <a:r>
              <a:rPr lang="en-US" sz="1700" dirty="0"/>
              <a:t> del </a:t>
            </a:r>
            <a:r>
              <a:rPr lang="en-US" sz="1700" dirty="0" err="1"/>
              <a:t>rey</a:t>
            </a:r>
            <a:r>
              <a:rPr lang="en-US" sz="1700" dirty="0"/>
              <a:t> Saul, David</a:t>
            </a:r>
          </a:p>
          <a:p>
            <a:r>
              <a:rPr lang="en-US" sz="1700" dirty="0" err="1"/>
              <a:t>trato</a:t>
            </a:r>
            <a:r>
              <a:rPr lang="en-US" sz="1700" dirty="0"/>
              <a:t> al </a:t>
            </a:r>
            <a:r>
              <a:rPr lang="en-US" sz="1700" dirty="0" err="1"/>
              <a:t>rey</a:t>
            </a:r>
            <a:r>
              <a:rPr lang="en-US" sz="1700" dirty="0"/>
              <a:t> Saul de </a:t>
            </a:r>
            <a:r>
              <a:rPr lang="en-US" sz="1700" dirty="0" err="1"/>
              <a:t>esta</a:t>
            </a:r>
            <a:r>
              <a:rPr lang="en-US" sz="1700" dirty="0"/>
              <a:t> </a:t>
            </a:r>
            <a:r>
              <a:rPr lang="en-US" sz="1700" dirty="0" err="1"/>
              <a:t>manera</a:t>
            </a:r>
            <a:r>
              <a:rPr lang="en-US" sz="1700" dirty="0"/>
              <a:t>…. 1 Samuel 24</a:t>
            </a:r>
          </a:p>
        </p:txBody>
      </p:sp>
      <p:sp>
        <p:nvSpPr>
          <p:cNvPr id="6" name="TextBox 5">
            <a:extLst>
              <a:ext uri="{FF2B5EF4-FFF2-40B4-BE49-F238E27FC236}">
                <a16:creationId xmlns:a16="http://schemas.microsoft.com/office/drawing/2014/main" id="{3F30CC4E-DC87-8050-F437-3793378E0E87}"/>
              </a:ext>
            </a:extLst>
          </p:cNvPr>
          <p:cNvSpPr txBox="1"/>
          <p:nvPr/>
        </p:nvSpPr>
        <p:spPr>
          <a:xfrm>
            <a:off x="26652" y="3812500"/>
            <a:ext cx="8208040" cy="2246769"/>
          </a:xfrm>
          <a:prstGeom prst="rect">
            <a:avLst/>
          </a:prstGeom>
          <a:noFill/>
        </p:spPr>
        <p:txBody>
          <a:bodyPr wrap="square">
            <a:spAutoFit/>
          </a:bodyPr>
          <a:lstStyle/>
          <a:p>
            <a:pPr marL="342900" indent="-342900">
              <a:buFont typeface="+mj-lt"/>
              <a:buAutoNum type="arabicPeriod"/>
            </a:pPr>
            <a:r>
              <a:rPr lang="en-US" sz="1400" dirty="0"/>
              <a:t>SAUL WAS A KING WHO REPEATEDLY DISOBEYED GOD </a:t>
            </a:r>
          </a:p>
          <a:p>
            <a:pPr marL="342900" indent="-342900">
              <a:buFont typeface="+mj-lt"/>
              <a:buAutoNum type="arabicPeriod"/>
            </a:pPr>
            <a:r>
              <a:rPr lang="en-US" sz="1400" dirty="0"/>
              <a:t>SAUL WAS A KING WHO CONSULTED A FORTUNE WOMAN </a:t>
            </a:r>
          </a:p>
          <a:p>
            <a:pPr marL="342900" indent="-342900">
              <a:buFont typeface="+mj-lt"/>
              <a:buAutoNum type="arabicPeriod"/>
            </a:pPr>
            <a:r>
              <a:rPr lang="en-US" sz="1400" dirty="0"/>
              <a:t>SAUL WAS A KING WHO WAS REJECTED BY GOD </a:t>
            </a:r>
          </a:p>
          <a:p>
            <a:pPr marL="342900" indent="-342900">
              <a:buFont typeface="+mj-lt"/>
              <a:buAutoNum type="arabicPeriod"/>
            </a:pPr>
            <a:r>
              <a:rPr lang="en-US" sz="1400" dirty="0"/>
              <a:t>SAUL PREVENT DAVID FROM BECOME KING AT HIS EARLY AGE </a:t>
            </a:r>
          </a:p>
          <a:p>
            <a:pPr marL="342900" indent="-342900">
              <a:buFont typeface="+mj-lt"/>
              <a:buAutoNum type="arabicPeriod"/>
            </a:pPr>
            <a:r>
              <a:rPr lang="en-US" sz="1400" dirty="0"/>
              <a:t>SAUL PERSECUTED DAVID WITHOUT JUST CAUSE </a:t>
            </a:r>
          </a:p>
          <a:p>
            <a:pPr marL="342900" indent="-342900">
              <a:buFont typeface="+mj-lt"/>
              <a:buAutoNum type="arabicPeriod"/>
            </a:pPr>
            <a:r>
              <a:rPr lang="en-US" sz="1400" dirty="0"/>
              <a:t>SAUL DEFAMED DAVID'S TESTIMONY </a:t>
            </a:r>
          </a:p>
          <a:p>
            <a:pPr marL="342900" indent="-342900">
              <a:buFont typeface="+mj-lt"/>
              <a:buAutoNum type="arabicPeriod"/>
            </a:pPr>
            <a:r>
              <a:rPr lang="en-US" sz="1400" dirty="0"/>
              <a:t>SAUL CAUSED DAVID TO FLEE FROM HIS LAND </a:t>
            </a:r>
          </a:p>
          <a:p>
            <a:pPr marL="342900" indent="-342900">
              <a:buFont typeface="+mj-lt"/>
              <a:buAutoNum type="arabicPeriod"/>
            </a:pPr>
            <a:r>
              <a:rPr lang="en-US" sz="1400" dirty="0"/>
              <a:t>SAUL CAUSED DAVID TO LIVE AS “HOMELESS” IN DIFFERENT CITIES </a:t>
            </a:r>
          </a:p>
          <a:p>
            <a:pPr marL="342900" indent="-342900">
              <a:buFont typeface="+mj-lt"/>
              <a:buAutoNum type="arabicPeriod"/>
            </a:pPr>
            <a:r>
              <a:rPr lang="en-US" sz="1400" dirty="0"/>
              <a:t>SAUL CAUSED DAVID TO PASS OFF AS CRAZY </a:t>
            </a:r>
          </a:p>
          <a:p>
            <a:pPr marL="342900" indent="-342900">
              <a:buFont typeface="+mj-lt"/>
              <a:buAutoNum type="arabicPeriod"/>
            </a:pPr>
            <a:r>
              <a:rPr lang="en-US" sz="1400" dirty="0"/>
              <a:t>SAUL CAUSED DAVID TO LIVE IN THE LAND OF HIS WORST ENEMY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8" name="Rectangle 7"/>
          <p:cNvSpPr/>
          <p:nvPr/>
        </p:nvSpPr>
        <p:spPr>
          <a:xfrm>
            <a:off x="76200" y="1381065"/>
            <a:ext cx="4267200" cy="5324535"/>
          </a:xfrm>
          <a:prstGeom prst="rect">
            <a:avLst/>
          </a:prstGeom>
        </p:spPr>
        <p:txBody>
          <a:bodyPr wrap="square">
            <a:spAutoFit/>
          </a:bodyPr>
          <a:lstStyle/>
          <a:p>
            <a:pPr algn="just"/>
            <a:r>
              <a:rPr lang="es-ES" sz="1700" dirty="0"/>
              <a:t>   </a:t>
            </a:r>
            <a:r>
              <a:rPr lang="es-ES" sz="1700" baseline="30000" dirty="0"/>
              <a:t>3</a:t>
            </a:r>
            <a:r>
              <a:rPr lang="es-ES" sz="1700" dirty="0"/>
              <a:t> Y cuando llegó a un redil de ovejas en el camino, donde había una cueva, entró Saúl en ella para cubrir sus pies; y David y sus hombres estaban sentados en los rincones de la cueva.</a:t>
            </a:r>
            <a:r>
              <a:rPr lang="es-ES" sz="1700" baseline="30000" dirty="0"/>
              <a:t>(</a:t>
            </a:r>
            <a:r>
              <a:rPr lang="es-ES" sz="1700" baseline="30000" dirty="0">
                <a:hlinkClick r:id="" action="ppaction://hlinkfile" tooltip="See cross-reference A"/>
              </a:rPr>
              <a:t>A</a:t>
            </a:r>
            <a:r>
              <a:rPr lang="es-ES" sz="1700" baseline="30000" dirty="0"/>
              <a:t>)</a:t>
            </a:r>
            <a:r>
              <a:rPr lang="es-ES" sz="1700" dirty="0"/>
              <a:t> </a:t>
            </a:r>
          </a:p>
          <a:p>
            <a:pPr algn="just"/>
            <a:r>
              <a:rPr lang="es-ES" sz="1700" dirty="0"/>
              <a:t>    </a:t>
            </a:r>
            <a:r>
              <a:rPr lang="es-ES" sz="1700" baseline="30000" dirty="0"/>
              <a:t>4</a:t>
            </a:r>
            <a:r>
              <a:rPr lang="es-ES" sz="1700" dirty="0"/>
              <a:t> Entonces los hombres de David le dijeron: He aquí el día de que te dijo Jehová: He aquí que entrego a tu enemigo en tu mano, y harás con él como te pareciere. Y se levantó David, y calladamente cortó la orilla del manto de Saúl. </a:t>
            </a:r>
          </a:p>
          <a:p>
            <a:pPr algn="just"/>
            <a:r>
              <a:rPr lang="es-ES" sz="1700" dirty="0"/>
              <a:t>   </a:t>
            </a:r>
            <a:r>
              <a:rPr lang="es-ES" sz="1700" dirty="0">
                <a:solidFill>
                  <a:srgbClr val="FF0000"/>
                </a:solidFill>
              </a:rPr>
              <a:t> </a:t>
            </a:r>
            <a:r>
              <a:rPr lang="es-ES" sz="1700" baseline="30000" dirty="0">
                <a:solidFill>
                  <a:srgbClr val="FF0000"/>
                </a:solidFill>
              </a:rPr>
              <a:t>5</a:t>
            </a:r>
            <a:r>
              <a:rPr lang="es-ES" sz="1700" dirty="0">
                <a:solidFill>
                  <a:srgbClr val="FF0000"/>
                </a:solidFill>
              </a:rPr>
              <a:t> Después de esto </a:t>
            </a:r>
            <a:r>
              <a:rPr lang="es-ES" sz="1700" u="sng" dirty="0">
                <a:solidFill>
                  <a:srgbClr val="FF0000"/>
                </a:solidFill>
              </a:rPr>
              <a:t>se turbó el corazón de David,</a:t>
            </a:r>
            <a:r>
              <a:rPr lang="es-ES" sz="1700" dirty="0">
                <a:solidFill>
                  <a:srgbClr val="FF0000"/>
                </a:solidFill>
              </a:rPr>
              <a:t> porque había cortado la orilla del manto de Saúl</a:t>
            </a:r>
            <a:r>
              <a:rPr lang="es-ES" sz="1700" dirty="0"/>
              <a:t>. </a:t>
            </a:r>
          </a:p>
          <a:p>
            <a:pPr algn="just"/>
            <a:r>
              <a:rPr lang="es-ES" sz="1700" dirty="0"/>
              <a:t>    </a:t>
            </a:r>
            <a:r>
              <a:rPr lang="es-ES" sz="1700" baseline="30000" dirty="0"/>
              <a:t>6</a:t>
            </a:r>
            <a:r>
              <a:rPr lang="es-ES" sz="1700" dirty="0"/>
              <a:t> Y dijo a sus hombres</a:t>
            </a:r>
            <a:r>
              <a:rPr lang="es-ES" sz="1700" u="sng" dirty="0"/>
              <a:t>: </a:t>
            </a:r>
            <a:r>
              <a:rPr lang="es-ES" sz="1700" u="sng" dirty="0">
                <a:solidFill>
                  <a:srgbClr val="FF0000"/>
                </a:solidFill>
              </a:rPr>
              <a:t>Jehová me guarde de hacer tal cosa contra mi señor, el ungido de Jehová, </a:t>
            </a:r>
            <a:r>
              <a:rPr lang="es-ES" sz="1700" dirty="0">
                <a:solidFill>
                  <a:srgbClr val="FF0000"/>
                </a:solidFill>
              </a:rPr>
              <a:t>que yo extienda mi mano contra él; porque es el ungido de Jehová. </a:t>
            </a:r>
          </a:p>
        </p:txBody>
      </p:sp>
      <p:sp>
        <p:nvSpPr>
          <p:cNvPr id="4" name="TextBox 3">
            <a:extLst>
              <a:ext uri="{FF2B5EF4-FFF2-40B4-BE49-F238E27FC236}">
                <a16:creationId xmlns:a16="http://schemas.microsoft.com/office/drawing/2014/main" id="{2D3B7E19-E1B0-F2A7-8D62-EA9F9B4236BB}"/>
              </a:ext>
            </a:extLst>
          </p:cNvPr>
          <p:cNvSpPr txBox="1"/>
          <p:nvPr/>
        </p:nvSpPr>
        <p:spPr>
          <a:xfrm>
            <a:off x="4495800" y="2188726"/>
            <a:ext cx="4419600" cy="4278094"/>
          </a:xfrm>
          <a:prstGeom prst="rect">
            <a:avLst/>
          </a:prstGeom>
          <a:noFill/>
        </p:spPr>
        <p:txBody>
          <a:bodyPr wrap="square">
            <a:spAutoFit/>
          </a:bodyPr>
          <a:lstStyle/>
          <a:p>
            <a:pPr algn="just"/>
            <a:r>
              <a:rPr lang="en-US" sz="1700" b="1" i="0" u="none" strike="noStrike" baseline="30000" dirty="0">
                <a:solidFill>
                  <a:srgbClr val="000000"/>
                </a:solidFill>
                <a:effectLst/>
                <a:latin typeface="Arial" panose="020B0604020202020204" pitchFamily="34" charset="0"/>
                <a:cs typeface="Arial" panose="020B0604020202020204" pitchFamily="34" charset="0"/>
              </a:rPr>
              <a:t>3 </a:t>
            </a:r>
            <a:r>
              <a:rPr lang="en-US" sz="1700" b="0" i="0" u="none" strike="noStrike" dirty="0">
                <a:solidFill>
                  <a:srgbClr val="000000"/>
                </a:solidFill>
                <a:effectLst/>
                <a:latin typeface="Arial" panose="020B0604020202020204" pitchFamily="34" charset="0"/>
                <a:cs typeface="Arial" panose="020B0604020202020204" pitchFamily="34" charset="0"/>
              </a:rPr>
              <a:t>He came to the sheep pens along the way; a cave was there, and Saul went in to relieve himself. David and his men were far back in the cave. </a:t>
            </a:r>
            <a:r>
              <a:rPr lang="en-US" sz="1700" b="1" i="0" u="none" strike="noStrike" baseline="30000" dirty="0">
                <a:solidFill>
                  <a:srgbClr val="000000"/>
                </a:solidFill>
                <a:effectLst/>
                <a:latin typeface="Arial" panose="020B0604020202020204" pitchFamily="34" charset="0"/>
                <a:cs typeface="Arial" panose="020B0604020202020204" pitchFamily="34" charset="0"/>
              </a:rPr>
              <a:t>4 </a:t>
            </a:r>
            <a:r>
              <a:rPr lang="en-US" sz="1700" b="0" i="0" u="none" strike="noStrike" dirty="0">
                <a:solidFill>
                  <a:srgbClr val="000000"/>
                </a:solidFill>
                <a:effectLst/>
                <a:latin typeface="Arial" panose="020B0604020202020204" pitchFamily="34" charset="0"/>
                <a:cs typeface="Arial" panose="020B0604020202020204" pitchFamily="34" charset="0"/>
              </a:rPr>
              <a:t>The men said, “This is the day the Lord spoke of when he said</a:t>
            </a:r>
            <a:r>
              <a:rPr lang="en-US" sz="1700" b="0" i="0" u="none" strike="noStrike" baseline="30000" dirty="0">
                <a:solidFill>
                  <a:srgbClr val="000000"/>
                </a:solidFill>
                <a:effectLst/>
                <a:latin typeface="Arial" panose="020B0604020202020204" pitchFamily="34" charset="0"/>
                <a:cs typeface="Arial" panose="020B0604020202020204" pitchFamily="34" charset="0"/>
              </a:rPr>
              <a:t>[</a:t>
            </a:r>
            <a:r>
              <a:rPr lang="en-US" sz="1700" b="0" i="0" u="none" strike="noStrike" baseline="30000" dirty="0">
                <a:solidFill>
                  <a:srgbClr val="517E90"/>
                </a:solidFill>
                <a:effectLst/>
                <a:latin typeface="Arial" panose="020B0604020202020204" pitchFamily="34" charset="0"/>
                <a:cs typeface="Arial" panose="020B0604020202020204" pitchFamily="34" charset="0"/>
                <a:hlinkClick r:id="rId2" tooltip="See footnote b"/>
              </a:rPr>
              <a:t>b</a:t>
            </a:r>
            <a:r>
              <a:rPr lang="en-US" sz="1700" b="0" i="0" u="none" strike="noStrike" baseline="30000" dirty="0">
                <a:solidFill>
                  <a:srgbClr val="000000"/>
                </a:solidFill>
                <a:effectLst/>
                <a:latin typeface="Arial" panose="020B0604020202020204" pitchFamily="34" charset="0"/>
                <a:cs typeface="Arial" panose="020B0604020202020204" pitchFamily="34" charset="0"/>
              </a:rPr>
              <a:t>]</a:t>
            </a:r>
            <a:r>
              <a:rPr lang="en-US" sz="1700" b="0" i="0" u="none" strike="noStrike" dirty="0">
                <a:solidFill>
                  <a:srgbClr val="000000"/>
                </a:solidFill>
                <a:effectLst/>
                <a:latin typeface="Arial" panose="020B0604020202020204" pitchFamily="34" charset="0"/>
                <a:cs typeface="Arial" panose="020B0604020202020204" pitchFamily="34" charset="0"/>
              </a:rPr>
              <a:t> to you, ‘I will give your enemy into your hands for you to deal with as you </a:t>
            </a:r>
            <a:r>
              <a:rPr lang="en-US" sz="1700" b="0" i="0" u="none" strike="noStrike" dirty="0" err="1">
                <a:solidFill>
                  <a:srgbClr val="000000"/>
                </a:solidFill>
                <a:effectLst/>
                <a:latin typeface="Arial" panose="020B0604020202020204" pitchFamily="34" charset="0"/>
                <a:cs typeface="Arial" panose="020B0604020202020204" pitchFamily="34" charset="0"/>
              </a:rPr>
              <a:t>wish.’”Then</a:t>
            </a:r>
            <a:r>
              <a:rPr lang="en-US" sz="1700" b="0" i="0" u="none" strike="noStrike" dirty="0">
                <a:solidFill>
                  <a:srgbClr val="000000"/>
                </a:solidFill>
                <a:effectLst/>
                <a:latin typeface="Arial" panose="020B0604020202020204" pitchFamily="34" charset="0"/>
                <a:cs typeface="Arial" panose="020B0604020202020204" pitchFamily="34" charset="0"/>
              </a:rPr>
              <a:t> David crept up unnoticed and cut off a corner of Saul’s robe.</a:t>
            </a:r>
          </a:p>
          <a:p>
            <a:pPr algn="just"/>
            <a:r>
              <a:rPr lang="en-US" sz="1700" b="1" i="0" u="none" strike="noStrike" baseline="30000" dirty="0">
                <a:solidFill>
                  <a:srgbClr val="000000"/>
                </a:solidFill>
                <a:effectLst/>
                <a:latin typeface="Arial" panose="020B0604020202020204" pitchFamily="34" charset="0"/>
                <a:cs typeface="Arial" panose="020B0604020202020204" pitchFamily="34" charset="0"/>
              </a:rPr>
              <a:t>5</a:t>
            </a:r>
            <a:r>
              <a:rPr lang="en-US" sz="1700" b="1" i="0" u="none" strike="noStrike" baseline="30000" dirty="0">
                <a:solidFill>
                  <a:srgbClr val="FF0000"/>
                </a:solidFill>
                <a:effectLst/>
                <a:latin typeface="Arial" panose="020B0604020202020204" pitchFamily="34" charset="0"/>
                <a:cs typeface="Arial" panose="020B0604020202020204" pitchFamily="34" charset="0"/>
              </a:rPr>
              <a:t> </a:t>
            </a:r>
            <a:r>
              <a:rPr lang="en-US" sz="1700" b="0" i="0" u="none" strike="noStrike" dirty="0">
                <a:solidFill>
                  <a:srgbClr val="FF0000"/>
                </a:solidFill>
                <a:effectLst/>
                <a:latin typeface="Arial" panose="020B0604020202020204" pitchFamily="34" charset="0"/>
                <a:cs typeface="Arial" panose="020B0604020202020204" pitchFamily="34" charset="0"/>
              </a:rPr>
              <a:t>Afterward, David was conscience-stricken for having cut off a corner of his robe. </a:t>
            </a:r>
            <a:r>
              <a:rPr lang="en-US" sz="1700" b="1" i="0" u="none" strike="noStrike" baseline="30000" dirty="0">
                <a:solidFill>
                  <a:srgbClr val="FF0000"/>
                </a:solidFill>
                <a:effectLst/>
                <a:latin typeface="Arial" panose="020B0604020202020204" pitchFamily="34" charset="0"/>
                <a:cs typeface="Arial" panose="020B0604020202020204" pitchFamily="34" charset="0"/>
              </a:rPr>
              <a:t>6 </a:t>
            </a:r>
            <a:r>
              <a:rPr lang="en-US" sz="1700" b="0" i="0" u="none" strike="noStrike" dirty="0">
                <a:solidFill>
                  <a:srgbClr val="FF0000"/>
                </a:solidFill>
                <a:effectLst/>
                <a:latin typeface="Arial" panose="020B0604020202020204" pitchFamily="34" charset="0"/>
                <a:cs typeface="Arial" panose="020B0604020202020204" pitchFamily="34" charset="0"/>
              </a:rPr>
              <a:t>He said to his men, “The </a:t>
            </a:r>
            <a:r>
              <a:rPr lang="en-US" sz="1700" b="0" i="0" u="none" strike="noStrike" dirty="0" err="1">
                <a:solidFill>
                  <a:srgbClr val="FF0000"/>
                </a:solidFill>
                <a:effectLst/>
                <a:latin typeface="Arial" panose="020B0604020202020204" pitchFamily="34" charset="0"/>
                <a:cs typeface="Arial" panose="020B0604020202020204" pitchFamily="34" charset="0"/>
              </a:rPr>
              <a:t>Lordforbid</a:t>
            </a:r>
            <a:r>
              <a:rPr lang="en-US" sz="1700" b="0" i="0" u="none" strike="noStrike" dirty="0">
                <a:solidFill>
                  <a:srgbClr val="FF0000"/>
                </a:solidFill>
                <a:effectLst/>
                <a:latin typeface="Arial" panose="020B0604020202020204" pitchFamily="34" charset="0"/>
                <a:cs typeface="Arial" panose="020B0604020202020204" pitchFamily="34" charset="0"/>
              </a:rPr>
              <a:t> that I should do such a thing to my master, the Lord’s anointed, or lay my hand on him; for he is the anointed of the Lord.” </a:t>
            </a:r>
          </a:p>
          <a:p>
            <a:pPr algn="ctr"/>
            <a:r>
              <a:rPr lang="en-US" sz="1700" dirty="0">
                <a:solidFill>
                  <a:srgbClr val="000000"/>
                </a:solidFill>
                <a:latin typeface="Arial" panose="020B0604020202020204" pitchFamily="34" charset="0"/>
                <a:cs typeface="Arial" panose="020B0604020202020204" pitchFamily="34" charset="0"/>
              </a:rPr>
              <a:t>1 Samuel 24:1-6</a:t>
            </a:r>
            <a:endParaRPr lang="en-US" sz="1700" b="0" i="0" u="none" strike="noStrike" dirty="0">
              <a:solidFill>
                <a:srgbClr val="000000"/>
              </a:solidFill>
              <a:effectLst/>
              <a:latin typeface="Arial" panose="020B0604020202020204" pitchFamily="34" charset="0"/>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 name="Rectangle 4"/>
          <p:cNvSpPr/>
          <p:nvPr/>
        </p:nvSpPr>
        <p:spPr>
          <a:xfrm>
            <a:off x="216877" y="1600200"/>
            <a:ext cx="4114800" cy="3970318"/>
          </a:xfrm>
          <a:prstGeom prst="rect">
            <a:avLst/>
          </a:prstGeom>
        </p:spPr>
        <p:txBody>
          <a:bodyPr wrap="square">
            <a:spAutoFit/>
          </a:bodyPr>
          <a:lstStyle/>
          <a:p>
            <a:pPr algn="just"/>
            <a:r>
              <a:rPr lang="es-ES" dirty="0"/>
              <a:t>  </a:t>
            </a:r>
            <a:r>
              <a:rPr lang="es-ES" baseline="30000" dirty="0"/>
              <a:t>11</a:t>
            </a:r>
            <a:r>
              <a:rPr lang="es-ES" dirty="0"/>
              <a:t> Y mira, </a:t>
            </a:r>
            <a:r>
              <a:rPr lang="es-ES" dirty="0">
                <a:solidFill>
                  <a:srgbClr val="FF0000"/>
                </a:solidFill>
              </a:rPr>
              <a:t>padre mío, mira la orilla de tu manto en mi mano; porque yo corté la orilla de tu manto, y no te maté. </a:t>
            </a:r>
            <a:r>
              <a:rPr lang="es-ES" dirty="0"/>
              <a:t>Conoce, pues, y ve que no hay mal ni traición en mi mano, ni he pecado contra ti; sin embargo, tú andas a caza de mi vida para quitármela. </a:t>
            </a:r>
          </a:p>
          <a:p>
            <a:pPr algn="just"/>
            <a:r>
              <a:rPr lang="es-ES" dirty="0"/>
              <a:t>    </a:t>
            </a:r>
            <a:r>
              <a:rPr lang="es-ES" baseline="30000" dirty="0">
                <a:solidFill>
                  <a:srgbClr val="FF0000"/>
                </a:solidFill>
              </a:rPr>
              <a:t>12</a:t>
            </a:r>
            <a:r>
              <a:rPr lang="es-ES" dirty="0">
                <a:solidFill>
                  <a:srgbClr val="FF0000"/>
                </a:solidFill>
              </a:rPr>
              <a:t> </a:t>
            </a:r>
            <a:r>
              <a:rPr lang="es-ES" u="sng" dirty="0">
                <a:solidFill>
                  <a:srgbClr val="FF0000"/>
                </a:solidFill>
              </a:rPr>
              <a:t>Juzgue Jehová </a:t>
            </a:r>
            <a:r>
              <a:rPr lang="es-ES" dirty="0">
                <a:solidFill>
                  <a:srgbClr val="FF0000"/>
                </a:solidFill>
              </a:rPr>
              <a:t>entre tú y yo, y véngueme de ti Jehová</a:t>
            </a:r>
            <a:r>
              <a:rPr lang="es-ES" u="sng" dirty="0">
                <a:solidFill>
                  <a:srgbClr val="FF0000"/>
                </a:solidFill>
              </a:rPr>
              <a:t>; pero mi mano no será contra ti. </a:t>
            </a:r>
          </a:p>
          <a:p>
            <a:pPr algn="just"/>
            <a:r>
              <a:rPr lang="es-ES" dirty="0"/>
              <a:t>    </a:t>
            </a:r>
            <a:r>
              <a:rPr lang="es-ES" baseline="30000" dirty="0"/>
              <a:t>13</a:t>
            </a:r>
            <a:r>
              <a:rPr lang="es-ES" dirty="0"/>
              <a:t> Como dice el proverbio de los antiguos: </a:t>
            </a:r>
            <a:r>
              <a:rPr lang="es-ES" u="sng" dirty="0">
                <a:solidFill>
                  <a:srgbClr val="FF0000"/>
                </a:solidFill>
              </a:rPr>
              <a:t>De los impíos saldrá la impiedad; así que mi mano no será contra ti. </a:t>
            </a:r>
          </a:p>
        </p:txBody>
      </p:sp>
      <p:sp>
        <p:nvSpPr>
          <p:cNvPr id="4" name="TextBox 3">
            <a:extLst>
              <a:ext uri="{FF2B5EF4-FFF2-40B4-BE49-F238E27FC236}">
                <a16:creationId xmlns:a16="http://schemas.microsoft.com/office/drawing/2014/main" id="{AA145D58-A131-79E6-2C62-A5AC3246A9F8}"/>
              </a:ext>
            </a:extLst>
          </p:cNvPr>
          <p:cNvSpPr txBox="1"/>
          <p:nvPr/>
        </p:nvSpPr>
        <p:spPr>
          <a:xfrm>
            <a:off x="4759569" y="2133600"/>
            <a:ext cx="4191000" cy="3970318"/>
          </a:xfrm>
          <a:prstGeom prst="rect">
            <a:avLst/>
          </a:prstGeom>
          <a:noFill/>
        </p:spPr>
        <p:txBody>
          <a:bodyPr wrap="square">
            <a:spAutoFit/>
          </a:bodyPr>
          <a:lstStyle/>
          <a:p>
            <a:pPr algn="just"/>
            <a:r>
              <a:rPr lang="en-US" b="1" i="0" u="none" strike="noStrike" baseline="30000" dirty="0">
                <a:solidFill>
                  <a:srgbClr val="000000"/>
                </a:solidFill>
                <a:effectLst/>
                <a:latin typeface="Arial" panose="020B0604020202020204" pitchFamily="34" charset="0"/>
                <a:cs typeface="Arial" panose="020B0604020202020204" pitchFamily="34" charset="0"/>
              </a:rPr>
              <a:t>11 </a:t>
            </a:r>
            <a:r>
              <a:rPr lang="en-US" b="0" i="0" u="none" strike="noStrike" dirty="0">
                <a:solidFill>
                  <a:srgbClr val="000000"/>
                </a:solidFill>
                <a:effectLst/>
                <a:latin typeface="Arial" panose="020B0604020202020204" pitchFamily="34" charset="0"/>
                <a:cs typeface="Arial" panose="020B0604020202020204" pitchFamily="34" charset="0"/>
              </a:rPr>
              <a:t>See, </a:t>
            </a:r>
            <a:r>
              <a:rPr lang="en-US" b="0" i="0" u="none" strike="noStrike" dirty="0">
                <a:solidFill>
                  <a:srgbClr val="FF0000"/>
                </a:solidFill>
                <a:effectLst/>
                <a:latin typeface="Arial" panose="020B0604020202020204" pitchFamily="34" charset="0"/>
                <a:cs typeface="Arial" panose="020B0604020202020204" pitchFamily="34" charset="0"/>
              </a:rPr>
              <a:t>my father, look at this piece of your robe in my hand! I cut off the corner of your robe but did not kill you. </a:t>
            </a:r>
            <a:r>
              <a:rPr lang="en-US" b="0" i="0" u="none" strike="noStrike" dirty="0">
                <a:solidFill>
                  <a:srgbClr val="000000"/>
                </a:solidFill>
                <a:effectLst/>
                <a:latin typeface="Arial" panose="020B0604020202020204" pitchFamily="34" charset="0"/>
                <a:cs typeface="Arial" panose="020B0604020202020204" pitchFamily="34" charset="0"/>
              </a:rPr>
              <a:t>See that there is nothing in my hand to indicate that I am guilty of wrongdoing or rebellion. I have not wronged you, but you are hunting me down to take my life. </a:t>
            </a:r>
            <a:r>
              <a:rPr lang="en-US" b="1" i="0" u="none" strike="noStrike" baseline="30000" dirty="0">
                <a:solidFill>
                  <a:srgbClr val="000000"/>
                </a:solidFill>
                <a:effectLst/>
                <a:latin typeface="Arial" panose="020B0604020202020204" pitchFamily="34" charset="0"/>
                <a:cs typeface="Arial" panose="020B0604020202020204" pitchFamily="34" charset="0"/>
              </a:rPr>
              <a:t>12 </a:t>
            </a:r>
            <a:r>
              <a:rPr lang="en-US" b="0" i="0" u="none" strike="noStrike" dirty="0">
                <a:solidFill>
                  <a:srgbClr val="FF0000"/>
                </a:solidFill>
                <a:effectLst/>
                <a:latin typeface="Arial" panose="020B0604020202020204" pitchFamily="34" charset="0"/>
                <a:cs typeface="Arial" panose="020B0604020202020204" pitchFamily="34" charset="0"/>
              </a:rPr>
              <a:t>May the Lord judge between you and me. And may the Lord avenge the wrongs you have done to me, but my hand will not touch you</a:t>
            </a:r>
            <a:r>
              <a:rPr lang="en-US" b="0" i="0" u="none" strike="noStrike" dirty="0">
                <a:solidFill>
                  <a:srgbClr val="000000"/>
                </a:solidFill>
                <a:effectLst/>
                <a:latin typeface="Arial" panose="020B0604020202020204" pitchFamily="34" charset="0"/>
                <a:cs typeface="Arial" panose="020B0604020202020204" pitchFamily="34" charset="0"/>
              </a:rPr>
              <a:t>. </a:t>
            </a:r>
            <a:r>
              <a:rPr lang="en-US" b="1" i="0" u="none" strike="noStrike" baseline="30000" dirty="0">
                <a:solidFill>
                  <a:srgbClr val="000000"/>
                </a:solidFill>
                <a:effectLst/>
                <a:latin typeface="Arial" panose="020B0604020202020204" pitchFamily="34" charset="0"/>
                <a:cs typeface="Arial" panose="020B0604020202020204" pitchFamily="34" charset="0"/>
              </a:rPr>
              <a:t>13 </a:t>
            </a:r>
            <a:r>
              <a:rPr lang="en-US" b="0" i="0" u="none" strike="noStrike" dirty="0">
                <a:solidFill>
                  <a:srgbClr val="000000"/>
                </a:solidFill>
                <a:effectLst/>
                <a:latin typeface="Arial" panose="020B0604020202020204" pitchFamily="34" charset="0"/>
                <a:cs typeface="Arial" panose="020B0604020202020204" pitchFamily="34" charset="0"/>
              </a:rPr>
              <a:t>As the old saying goes, </a:t>
            </a:r>
            <a:r>
              <a:rPr lang="en-US" b="0" i="0" u="none" strike="noStrike" dirty="0">
                <a:solidFill>
                  <a:srgbClr val="FF0000"/>
                </a:solidFill>
                <a:effectLst/>
                <a:latin typeface="Arial" panose="020B0604020202020204" pitchFamily="34" charset="0"/>
                <a:cs typeface="Arial" panose="020B0604020202020204" pitchFamily="34" charset="0"/>
              </a:rPr>
              <a:t>‘From evildoers come evil deeds,’ so my hand will not touch you</a:t>
            </a:r>
            <a:r>
              <a:rPr lang="en-US" b="0" i="0" u="none" strike="noStrike" dirty="0">
                <a:solidFill>
                  <a:srgbClr val="000000"/>
                </a:solidFill>
                <a:effectLst/>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4" name="TextBox 3"/>
          <p:cNvSpPr txBox="1"/>
          <p:nvPr/>
        </p:nvSpPr>
        <p:spPr>
          <a:xfrm>
            <a:off x="381000" y="1119678"/>
            <a:ext cx="4870692" cy="400110"/>
          </a:xfrm>
          <a:prstGeom prst="rect">
            <a:avLst/>
          </a:prstGeom>
          <a:noFill/>
        </p:spPr>
        <p:txBody>
          <a:bodyPr wrap="none" rtlCol="0">
            <a:spAutoFit/>
          </a:bodyPr>
          <a:lstStyle/>
          <a:p>
            <a:r>
              <a:rPr lang="en-US" sz="2000" b="1" dirty="0"/>
              <a:t>LA ENSENANZA DEL SENOR JESUS…</a:t>
            </a:r>
          </a:p>
        </p:txBody>
      </p:sp>
      <p:sp>
        <p:nvSpPr>
          <p:cNvPr id="5" name="TextBox 4"/>
          <p:cNvSpPr txBox="1"/>
          <p:nvPr/>
        </p:nvSpPr>
        <p:spPr>
          <a:xfrm>
            <a:off x="92761" y="1519788"/>
            <a:ext cx="8958478" cy="1938992"/>
          </a:xfrm>
          <a:prstGeom prst="rect">
            <a:avLst/>
          </a:prstGeom>
          <a:noFill/>
        </p:spPr>
        <p:txBody>
          <a:bodyPr wrap="none" rtlCol="0">
            <a:spAutoFit/>
          </a:bodyPr>
          <a:lstStyle/>
          <a:p>
            <a:pPr marL="342900" indent="-342900">
              <a:buFont typeface="+mj-lt"/>
              <a:buAutoNum type="arabicPeriod"/>
            </a:pPr>
            <a:r>
              <a:rPr lang="en-US" sz="1500" dirty="0"/>
              <a:t>LOS FARISEOS ERAN HOMBRES HIPOCRITAS</a:t>
            </a:r>
          </a:p>
          <a:p>
            <a:pPr marL="342900" indent="-342900">
              <a:buFont typeface="+mj-lt"/>
              <a:buAutoNum type="arabicPeriod"/>
            </a:pPr>
            <a:r>
              <a:rPr lang="en-US" sz="1500" dirty="0"/>
              <a:t>LOS FARISEOS ERAN HOMBRES  QUE IMPEDIAN LA ENTRADA AL REINO DE DIOS</a:t>
            </a:r>
          </a:p>
          <a:p>
            <a:pPr marL="342900" indent="-342900">
              <a:buFont typeface="+mj-lt"/>
              <a:buAutoNum type="arabicPeriod"/>
            </a:pPr>
            <a:r>
              <a:rPr lang="en-US" sz="1500" dirty="0"/>
              <a:t>LOS FARISEOS  EXTORCIONABAN A LAS VIUDAS</a:t>
            </a:r>
          </a:p>
          <a:p>
            <a:pPr marL="342900" indent="-342900">
              <a:buFont typeface="+mj-lt"/>
              <a:buAutoNum type="arabicPeriod"/>
            </a:pPr>
            <a:r>
              <a:rPr lang="en-US" sz="1500" dirty="0"/>
              <a:t>LOS FARISEOS ERAN CIEGOS ESPIRITUALMENTE</a:t>
            </a:r>
          </a:p>
          <a:p>
            <a:pPr marL="342900" indent="-342900">
              <a:buFont typeface="+mj-lt"/>
              <a:buAutoNum type="arabicPeriod"/>
            </a:pPr>
            <a:r>
              <a:rPr lang="en-US" sz="1500" dirty="0"/>
              <a:t>LOS FARISEOS ERAN HOMBRES LEGALISTAS</a:t>
            </a:r>
          </a:p>
          <a:p>
            <a:pPr marL="342900" indent="-342900">
              <a:buFont typeface="+mj-lt"/>
              <a:buAutoNum type="arabicPeriod"/>
            </a:pPr>
            <a:r>
              <a:rPr lang="en-US" sz="1500" dirty="0"/>
              <a:t>LOS FARISEOS SE ENFOCABAN SOLO EN LO EXTERNO PERO DESCUIDABAN LO INTERNO</a:t>
            </a:r>
          </a:p>
          <a:p>
            <a:pPr marL="342900" indent="-342900">
              <a:buFont typeface="+mj-lt"/>
              <a:buAutoNum type="arabicPeriod"/>
            </a:pPr>
            <a:r>
              <a:rPr lang="en-US" sz="1500" dirty="0"/>
              <a:t>LOS FARISEOS ERAN HOMBRES SUCIOS ESPIRITUALMENTE</a:t>
            </a:r>
          </a:p>
          <a:p>
            <a:pPr marL="342900" indent="-342900">
              <a:buFont typeface="+mj-lt"/>
              <a:buAutoNum type="arabicPeriod"/>
            </a:pPr>
            <a:r>
              <a:rPr lang="en-US" sz="1500" dirty="0"/>
              <a:t>LOS FARISEOS ERAN ASESINOS ESPIRITUALES</a:t>
            </a:r>
          </a:p>
        </p:txBody>
      </p:sp>
      <p:sp>
        <p:nvSpPr>
          <p:cNvPr id="7" name="TextBox 6"/>
          <p:cNvSpPr txBox="1"/>
          <p:nvPr/>
        </p:nvSpPr>
        <p:spPr>
          <a:xfrm>
            <a:off x="685800" y="5906869"/>
            <a:ext cx="7673896" cy="646331"/>
          </a:xfrm>
          <a:prstGeom prst="rect">
            <a:avLst/>
          </a:prstGeom>
          <a:noFill/>
        </p:spPr>
        <p:txBody>
          <a:bodyPr wrap="none" rtlCol="0">
            <a:spAutoFit/>
          </a:bodyPr>
          <a:lstStyle/>
          <a:p>
            <a:r>
              <a:rPr lang="en-US" dirty="0"/>
              <a:t>Sin embargo, a </a:t>
            </a:r>
            <a:r>
              <a:rPr lang="en-US" dirty="0" err="1"/>
              <a:t>pesar</a:t>
            </a:r>
            <a:r>
              <a:rPr lang="en-US" dirty="0"/>
              <a:t> de </a:t>
            </a:r>
            <a:r>
              <a:rPr lang="en-US" dirty="0" err="1"/>
              <a:t>todos</a:t>
            </a:r>
            <a:r>
              <a:rPr lang="en-US" dirty="0"/>
              <a:t> </a:t>
            </a:r>
            <a:r>
              <a:rPr lang="en-US" dirty="0" err="1"/>
              <a:t>los</a:t>
            </a:r>
            <a:r>
              <a:rPr lang="en-US" dirty="0"/>
              <a:t> </a:t>
            </a:r>
            <a:r>
              <a:rPr lang="en-US" dirty="0" err="1"/>
              <a:t>defectos</a:t>
            </a:r>
            <a:r>
              <a:rPr lang="en-US" dirty="0"/>
              <a:t> y </a:t>
            </a:r>
            <a:r>
              <a:rPr lang="en-US" dirty="0" err="1"/>
              <a:t>pecados</a:t>
            </a:r>
            <a:r>
              <a:rPr lang="en-US" dirty="0"/>
              <a:t> de </a:t>
            </a:r>
            <a:r>
              <a:rPr lang="en-US" dirty="0" err="1"/>
              <a:t>los</a:t>
            </a:r>
            <a:r>
              <a:rPr lang="en-US" dirty="0"/>
              <a:t> </a:t>
            </a:r>
            <a:r>
              <a:rPr lang="en-US" dirty="0" err="1"/>
              <a:t>fariseos</a:t>
            </a:r>
            <a:r>
              <a:rPr lang="en-US" dirty="0"/>
              <a:t>, </a:t>
            </a:r>
            <a:r>
              <a:rPr lang="en-US" dirty="0" err="1"/>
              <a:t>el</a:t>
            </a:r>
            <a:r>
              <a:rPr lang="en-US" dirty="0"/>
              <a:t> </a:t>
            </a:r>
          </a:p>
          <a:p>
            <a:r>
              <a:rPr lang="en-US" dirty="0"/>
              <a:t>Senor Jesus </a:t>
            </a:r>
            <a:r>
              <a:rPr lang="en-US" dirty="0" err="1"/>
              <a:t>nos</a:t>
            </a:r>
            <a:r>
              <a:rPr lang="en-US" dirty="0"/>
              <a:t> </a:t>
            </a:r>
            <a:r>
              <a:rPr lang="en-US" dirty="0" err="1"/>
              <a:t>ordeno</a:t>
            </a:r>
            <a:r>
              <a:rPr lang="en-US" dirty="0"/>
              <a:t>….. Mateo 23. (Matthew 23)</a:t>
            </a:r>
          </a:p>
        </p:txBody>
      </p:sp>
      <p:sp>
        <p:nvSpPr>
          <p:cNvPr id="6" name="TextBox 5">
            <a:extLst>
              <a:ext uri="{FF2B5EF4-FFF2-40B4-BE49-F238E27FC236}">
                <a16:creationId xmlns:a16="http://schemas.microsoft.com/office/drawing/2014/main" id="{87FFD192-6879-B41C-46D2-FBDEA0A59AAF}"/>
              </a:ext>
            </a:extLst>
          </p:cNvPr>
          <p:cNvSpPr txBox="1"/>
          <p:nvPr/>
        </p:nvSpPr>
        <p:spPr>
          <a:xfrm>
            <a:off x="92760" y="3524506"/>
            <a:ext cx="9051239" cy="1938992"/>
          </a:xfrm>
          <a:prstGeom prst="rect">
            <a:avLst/>
          </a:prstGeom>
          <a:noFill/>
        </p:spPr>
        <p:txBody>
          <a:bodyPr wrap="square">
            <a:spAutoFit/>
          </a:bodyPr>
          <a:lstStyle/>
          <a:p>
            <a:pPr marL="342900" indent="-342900">
              <a:buFont typeface="+mj-lt"/>
              <a:buAutoNum type="arabicPeriod"/>
            </a:pPr>
            <a:r>
              <a:rPr lang="en-US" sz="1500" dirty="0"/>
              <a:t>THE PHARISEES WERE HYPOCRITE MEN </a:t>
            </a:r>
          </a:p>
          <a:p>
            <a:pPr marL="342900" indent="-342900">
              <a:buFont typeface="+mj-lt"/>
              <a:buAutoNum type="arabicPeriod"/>
            </a:pPr>
            <a:r>
              <a:rPr lang="en-US" sz="1500" dirty="0"/>
              <a:t>THE PHARISEES WERE MEN WHO PREVENTED ENTRANCE TO THE KINGDOM OF GOD </a:t>
            </a:r>
          </a:p>
          <a:p>
            <a:pPr marL="342900" indent="-342900">
              <a:buFont typeface="+mj-lt"/>
              <a:buAutoNum type="arabicPeriod"/>
            </a:pPr>
            <a:r>
              <a:rPr lang="en-US" sz="1500" dirty="0"/>
              <a:t>THE PHARISEES EXTORTED WIDOWS </a:t>
            </a:r>
          </a:p>
          <a:p>
            <a:pPr marL="342900" indent="-342900">
              <a:buFont typeface="+mj-lt"/>
              <a:buAutoNum type="arabicPeriod"/>
            </a:pPr>
            <a:r>
              <a:rPr lang="en-US" sz="1500" dirty="0"/>
              <a:t>THE PHARISEES WERE SPIRITUALLY BLIND </a:t>
            </a:r>
          </a:p>
          <a:p>
            <a:pPr marL="342900" indent="-342900">
              <a:buFont typeface="+mj-lt"/>
              <a:buAutoNum type="arabicPeriod"/>
            </a:pPr>
            <a:r>
              <a:rPr lang="en-US" sz="1500" dirty="0"/>
              <a:t>THE PHARISEES WERE LEGALIST MEN </a:t>
            </a:r>
          </a:p>
          <a:p>
            <a:pPr marL="342900" indent="-342900">
              <a:buFont typeface="+mj-lt"/>
              <a:buAutoNum type="arabicPeriod"/>
            </a:pPr>
            <a:r>
              <a:rPr lang="en-US" sz="1500" dirty="0"/>
              <a:t>THE PHARISEES FOCUSED ONLY ON THE EXTERNAL BUT THEY NEGLECTED THE INTERNAL </a:t>
            </a:r>
          </a:p>
          <a:p>
            <a:pPr marL="342900" indent="-342900">
              <a:buFont typeface="+mj-lt"/>
              <a:buAutoNum type="arabicPeriod"/>
            </a:pPr>
            <a:r>
              <a:rPr lang="en-US" sz="1500" dirty="0"/>
              <a:t>THE PHARISEES WERE SPIRITUALLY DIRTY MEN </a:t>
            </a:r>
          </a:p>
          <a:p>
            <a:pPr marL="342900" indent="-342900">
              <a:buFont typeface="+mj-lt"/>
              <a:buAutoNum type="arabicPeriod"/>
            </a:pPr>
            <a:r>
              <a:rPr lang="en-US" sz="1500" dirty="0"/>
              <a:t>THE PHARISEES WERE SPIRITUAL KILLERS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6" name="Rectangle 5"/>
          <p:cNvSpPr/>
          <p:nvPr/>
        </p:nvSpPr>
        <p:spPr>
          <a:xfrm>
            <a:off x="228600" y="1828800"/>
            <a:ext cx="4114800" cy="3170099"/>
          </a:xfrm>
          <a:prstGeom prst="rect">
            <a:avLst/>
          </a:prstGeom>
        </p:spPr>
        <p:txBody>
          <a:bodyPr wrap="square">
            <a:spAutoFit/>
          </a:bodyPr>
          <a:lstStyle/>
          <a:p>
            <a:pPr algn="just"/>
            <a:r>
              <a:rPr lang="es-ES" sz="2000" dirty="0"/>
              <a:t>Entonces </a:t>
            </a:r>
            <a:r>
              <a:rPr lang="es-ES" sz="2000" dirty="0">
                <a:solidFill>
                  <a:srgbClr val="FF0000"/>
                </a:solidFill>
              </a:rPr>
              <a:t>habló Jesús a la gente y a sus discípulos</a:t>
            </a:r>
            <a:r>
              <a:rPr lang="es-ES" sz="2000" dirty="0"/>
              <a:t>, diciendo:     </a:t>
            </a:r>
            <a:r>
              <a:rPr lang="es-ES" sz="2000" baseline="30000" dirty="0"/>
              <a:t>2</a:t>
            </a:r>
            <a:r>
              <a:rPr lang="es-ES" sz="2000" dirty="0"/>
              <a:t> </a:t>
            </a:r>
            <a:r>
              <a:rPr lang="es-ES" sz="2000" u="sng" dirty="0">
                <a:solidFill>
                  <a:srgbClr val="FF0000"/>
                </a:solidFill>
              </a:rPr>
              <a:t>En la cátedra de Moisés se sientan los escribas y los fariseos</a:t>
            </a:r>
            <a:r>
              <a:rPr lang="es-ES" sz="2000" dirty="0"/>
              <a:t>. </a:t>
            </a:r>
          </a:p>
          <a:p>
            <a:pPr algn="just"/>
            <a:r>
              <a:rPr lang="es-ES" sz="2000" dirty="0"/>
              <a:t>    </a:t>
            </a:r>
            <a:r>
              <a:rPr lang="es-ES" sz="2000" baseline="30000" dirty="0"/>
              <a:t>3</a:t>
            </a:r>
            <a:r>
              <a:rPr lang="es-ES" sz="2000" dirty="0"/>
              <a:t> </a:t>
            </a:r>
            <a:r>
              <a:rPr lang="es-ES" sz="2000" u="sng" dirty="0">
                <a:solidFill>
                  <a:srgbClr val="FF0000"/>
                </a:solidFill>
              </a:rPr>
              <a:t>Así que, todo lo que os digan que guardéis, guardadlo y hacedlo; mas no hagáis conforme a sus obras</a:t>
            </a:r>
            <a:r>
              <a:rPr lang="es-ES" sz="2000" dirty="0"/>
              <a:t>, porque dicen, y no hacen. </a:t>
            </a:r>
          </a:p>
          <a:p>
            <a:pPr algn="ctr"/>
            <a:r>
              <a:rPr lang="es-ES" sz="2000" dirty="0"/>
              <a:t>Mateo 23:1-3</a:t>
            </a:r>
          </a:p>
        </p:txBody>
      </p:sp>
      <p:sp>
        <p:nvSpPr>
          <p:cNvPr id="4" name="TextBox 3">
            <a:extLst>
              <a:ext uri="{FF2B5EF4-FFF2-40B4-BE49-F238E27FC236}">
                <a16:creationId xmlns:a16="http://schemas.microsoft.com/office/drawing/2014/main" id="{5956F8A7-D432-A9FF-3233-8A56D0BDD1FA}"/>
              </a:ext>
            </a:extLst>
          </p:cNvPr>
          <p:cNvSpPr txBox="1"/>
          <p:nvPr/>
        </p:nvSpPr>
        <p:spPr>
          <a:xfrm>
            <a:off x="4800600" y="2413337"/>
            <a:ext cx="4114800" cy="2862322"/>
          </a:xfrm>
          <a:prstGeom prst="rect">
            <a:avLst/>
          </a:prstGeom>
          <a:noFill/>
        </p:spPr>
        <p:txBody>
          <a:bodyPr wrap="square">
            <a:spAutoFit/>
          </a:bodyPr>
          <a:lstStyle/>
          <a:p>
            <a:pPr algn="just"/>
            <a:r>
              <a:rPr lang="en-US" sz="2000" b="0" i="0" u="none" strike="noStrike" dirty="0">
                <a:solidFill>
                  <a:srgbClr val="000000"/>
                </a:solidFill>
                <a:effectLst/>
                <a:latin typeface="Arial" panose="020B0604020202020204" pitchFamily="34" charset="0"/>
                <a:cs typeface="Arial" panose="020B0604020202020204" pitchFamily="34" charset="0"/>
              </a:rPr>
              <a:t>Then Jesus said to the crowds and to his disciples:</a:t>
            </a:r>
            <a:r>
              <a:rPr lang="en-US" sz="2000" b="1" i="0" u="none" strike="noStrike" baseline="30000" dirty="0">
                <a:solidFill>
                  <a:srgbClr val="000000"/>
                </a:solidFill>
                <a:effectLst/>
                <a:latin typeface="Arial" panose="020B0604020202020204" pitchFamily="34" charset="0"/>
                <a:cs typeface="Arial" panose="020B0604020202020204" pitchFamily="34" charset="0"/>
              </a:rPr>
              <a:t>2 </a:t>
            </a:r>
            <a:r>
              <a:rPr lang="en-US" sz="2000" b="0" i="0" u="none" strike="noStrike" dirty="0">
                <a:solidFill>
                  <a:srgbClr val="000000"/>
                </a:solidFill>
                <a:effectLst/>
                <a:latin typeface="Arial" panose="020B0604020202020204" pitchFamily="34" charset="0"/>
                <a:cs typeface="Arial" panose="020B0604020202020204" pitchFamily="34" charset="0"/>
              </a:rPr>
              <a:t>“The teachers of the law and the Pharisees sit in Moses’ seat. </a:t>
            </a:r>
            <a:r>
              <a:rPr lang="en-US" sz="2000" b="1" i="0" u="none" strike="noStrike" baseline="30000" dirty="0">
                <a:solidFill>
                  <a:srgbClr val="000000"/>
                </a:solidFill>
                <a:effectLst/>
                <a:latin typeface="Arial" panose="020B0604020202020204" pitchFamily="34" charset="0"/>
                <a:cs typeface="Arial" panose="020B0604020202020204" pitchFamily="34" charset="0"/>
              </a:rPr>
              <a:t>3 </a:t>
            </a:r>
            <a:r>
              <a:rPr lang="en-US" sz="2000" b="0" i="0" u="none" strike="noStrike" dirty="0">
                <a:solidFill>
                  <a:srgbClr val="FF0000"/>
                </a:solidFill>
                <a:effectLst/>
                <a:latin typeface="Arial" panose="020B0604020202020204" pitchFamily="34" charset="0"/>
                <a:cs typeface="Arial" panose="020B0604020202020204" pitchFamily="34" charset="0"/>
              </a:rPr>
              <a:t>So you must be careful to do everything they tell you. But do not do what they do</a:t>
            </a:r>
            <a:r>
              <a:rPr lang="en-US" sz="2000" b="0" i="0" u="none" strike="noStrike" dirty="0">
                <a:solidFill>
                  <a:srgbClr val="000000"/>
                </a:solidFill>
                <a:effectLst/>
                <a:latin typeface="Arial" panose="020B0604020202020204" pitchFamily="34" charset="0"/>
                <a:cs typeface="Arial" panose="020B0604020202020204" pitchFamily="34" charset="0"/>
              </a:rPr>
              <a:t>, for they do not practice what they preach.</a:t>
            </a:r>
          </a:p>
          <a:p>
            <a:pPr algn="ctr"/>
            <a:r>
              <a:rPr lang="en-US" sz="2000" dirty="0">
                <a:solidFill>
                  <a:srgbClr val="000000"/>
                </a:solidFill>
                <a:latin typeface="Arial" panose="020B0604020202020204" pitchFamily="34" charset="0"/>
                <a:cs typeface="Arial" panose="020B0604020202020204" pitchFamily="34" charset="0"/>
              </a:rPr>
              <a:t>Matthew 23:1-3</a:t>
            </a:r>
            <a:endParaRPr lang="en-US" sz="2000" dirty="0">
              <a:latin typeface="Arial" panose="020B0604020202020204" pitchFamily="34" charset="0"/>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4" name="TextBox 3"/>
          <p:cNvSpPr txBox="1"/>
          <p:nvPr/>
        </p:nvSpPr>
        <p:spPr>
          <a:xfrm>
            <a:off x="460957" y="1317991"/>
            <a:ext cx="4840877" cy="400110"/>
          </a:xfrm>
          <a:prstGeom prst="rect">
            <a:avLst/>
          </a:prstGeom>
          <a:noFill/>
        </p:spPr>
        <p:txBody>
          <a:bodyPr wrap="none" rtlCol="0">
            <a:spAutoFit/>
          </a:bodyPr>
          <a:lstStyle/>
          <a:p>
            <a:r>
              <a:rPr lang="en-US" sz="2000" b="1" dirty="0"/>
              <a:t>EL EJEMPLO DEL APOSTOL PABLO…</a:t>
            </a:r>
          </a:p>
        </p:txBody>
      </p:sp>
      <p:sp>
        <p:nvSpPr>
          <p:cNvPr id="5" name="TextBox 4"/>
          <p:cNvSpPr txBox="1"/>
          <p:nvPr/>
        </p:nvSpPr>
        <p:spPr>
          <a:xfrm>
            <a:off x="228600" y="1951707"/>
            <a:ext cx="5711243" cy="830997"/>
          </a:xfrm>
          <a:prstGeom prst="rect">
            <a:avLst/>
          </a:prstGeom>
          <a:noFill/>
        </p:spPr>
        <p:txBody>
          <a:bodyPr wrap="none" rtlCol="0">
            <a:spAutoFit/>
          </a:bodyPr>
          <a:lstStyle/>
          <a:p>
            <a:pPr marL="342900" indent="-342900">
              <a:buFont typeface="+mj-lt"/>
              <a:buAutoNum type="arabicPeriod"/>
            </a:pPr>
            <a:r>
              <a:rPr lang="en-US" sz="1600" dirty="0"/>
              <a:t>EL SUMO SACERDOTE ERA UN HOMBRE INJUSTO</a:t>
            </a:r>
          </a:p>
          <a:p>
            <a:pPr marL="342900" indent="-342900">
              <a:buFont typeface="+mj-lt"/>
              <a:buAutoNum type="arabicPeriod"/>
            </a:pPr>
            <a:r>
              <a:rPr lang="en-US" sz="1600" dirty="0"/>
              <a:t>EL SUMO SACERDOTE ERA UN HOMBRE HIPOCRITA</a:t>
            </a:r>
          </a:p>
          <a:p>
            <a:pPr marL="342900" indent="-342900">
              <a:buFont typeface="+mj-lt"/>
              <a:buAutoNum type="arabicPeriod"/>
            </a:pPr>
            <a:r>
              <a:rPr lang="en-US" sz="1600" dirty="0"/>
              <a:t>EL SUMO SACERDOTE ERA UN HOMBRE VIOLENTO</a:t>
            </a:r>
          </a:p>
        </p:txBody>
      </p:sp>
      <p:sp>
        <p:nvSpPr>
          <p:cNvPr id="7" name="TextBox 6"/>
          <p:cNvSpPr txBox="1"/>
          <p:nvPr/>
        </p:nvSpPr>
        <p:spPr>
          <a:xfrm>
            <a:off x="838200" y="5373469"/>
            <a:ext cx="7891904" cy="646331"/>
          </a:xfrm>
          <a:prstGeom prst="rect">
            <a:avLst/>
          </a:prstGeom>
          <a:noFill/>
        </p:spPr>
        <p:txBody>
          <a:bodyPr wrap="none" rtlCol="0">
            <a:spAutoFit/>
          </a:bodyPr>
          <a:lstStyle/>
          <a:p>
            <a:r>
              <a:rPr lang="en-US"/>
              <a:t>Sin embargo, a </a:t>
            </a:r>
            <a:r>
              <a:rPr lang="en-US" err="1"/>
              <a:t>pesar</a:t>
            </a:r>
            <a:r>
              <a:rPr lang="en-US"/>
              <a:t> de </a:t>
            </a:r>
            <a:r>
              <a:rPr lang="en-US" err="1"/>
              <a:t>todos</a:t>
            </a:r>
            <a:r>
              <a:rPr lang="en-US"/>
              <a:t> los </a:t>
            </a:r>
            <a:r>
              <a:rPr lang="en-US" err="1"/>
              <a:t>defectos</a:t>
            </a:r>
            <a:r>
              <a:rPr lang="en-US"/>
              <a:t> y </a:t>
            </a:r>
            <a:r>
              <a:rPr lang="en-US" err="1"/>
              <a:t>pecados</a:t>
            </a:r>
            <a:r>
              <a:rPr lang="en-US"/>
              <a:t> del sumo </a:t>
            </a:r>
            <a:r>
              <a:rPr lang="en-US" err="1"/>
              <a:t>sacerdote</a:t>
            </a:r>
            <a:r>
              <a:rPr lang="en-US"/>
              <a:t>,</a:t>
            </a:r>
          </a:p>
          <a:p>
            <a:r>
              <a:rPr lang="en-US"/>
              <a:t>El </a:t>
            </a:r>
            <a:r>
              <a:rPr lang="en-US" err="1"/>
              <a:t>apostol</a:t>
            </a:r>
            <a:r>
              <a:rPr lang="en-US"/>
              <a:t> Pablo… </a:t>
            </a:r>
            <a:r>
              <a:rPr lang="en-US" err="1"/>
              <a:t>Hechos</a:t>
            </a:r>
            <a:r>
              <a:rPr lang="en-US"/>
              <a:t>  23. (Acts 23)</a:t>
            </a:r>
          </a:p>
        </p:txBody>
      </p:sp>
      <p:sp>
        <p:nvSpPr>
          <p:cNvPr id="6" name="TextBox 5">
            <a:extLst>
              <a:ext uri="{FF2B5EF4-FFF2-40B4-BE49-F238E27FC236}">
                <a16:creationId xmlns:a16="http://schemas.microsoft.com/office/drawing/2014/main" id="{C275C80A-C197-E950-020F-51AC43ECDEFB}"/>
              </a:ext>
            </a:extLst>
          </p:cNvPr>
          <p:cNvSpPr txBox="1"/>
          <p:nvPr/>
        </p:nvSpPr>
        <p:spPr>
          <a:xfrm>
            <a:off x="228600" y="3124200"/>
            <a:ext cx="5502332" cy="830997"/>
          </a:xfrm>
          <a:prstGeom prst="rect">
            <a:avLst/>
          </a:prstGeom>
          <a:noFill/>
        </p:spPr>
        <p:txBody>
          <a:bodyPr wrap="square">
            <a:spAutoFit/>
          </a:bodyPr>
          <a:lstStyle/>
          <a:p>
            <a:pPr marL="342900" indent="-342900">
              <a:buFont typeface="+mj-lt"/>
              <a:buAutoNum type="arabicPeriod"/>
            </a:pPr>
            <a:r>
              <a:rPr lang="en-US" sz="1600" dirty="0"/>
              <a:t>THE HIGH PRIEST WAS A MAN UNFAIR </a:t>
            </a:r>
          </a:p>
          <a:p>
            <a:pPr marL="342900" indent="-342900">
              <a:buFont typeface="+mj-lt"/>
              <a:buAutoNum type="arabicPeriod"/>
            </a:pPr>
            <a:r>
              <a:rPr lang="en-US" sz="1600" dirty="0"/>
              <a:t>THE HIGH PRIEST WAS A HYPOCRITE MAN </a:t>
            </a:r>
          </a:p>
          <a:p>
            <a:pPr marL="342900" indent="-342900">
              <a:buFont typeface="+mj-lt"/>
              <a:buAutoNum type="arabicPeriod"/>
            </a:pPr>
            <a:r>
              <a:rPr lang="en-US" sz="1600" dirty="0"/>
              <a:t>THE HIGH PRIEST WAS A VIOLENT MAN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6" name="Rectangle 5"/>
          <p:cNvSpPr/>
          <p:nvPr/>
        </p:nvSpPr>
        <p:spPr>
          <a:xfrm>
            <a:off x="228600" y="1219200"/>
            <a:ext cx="4267200" cy="5109091"/>
          </a:xfrm>
          <a:prstGeom prst="rect">
            <a:avLst/>
          </a:prstGeom>
        </p:spPr>
        <p:txBody>
          <a:bodyPr wrap="square">
            <a:spAutoFit/>
          </a:bodyPr>
          <a:lstStyle/>
          <a:p>
            <a:r>
              <a:rPr lang="es-ES" baseline="30000" dirty="0"/>
              <a:t>1</a:t>
            </a:r>
            <a:r>
              <a:rPr lang="es-ES" dirty="0"/>
              <a:t> Entonces Pablo, mirando fijamente al concilio, dijo: Varones hermanos, yo con toda buena conciencia he vivido delante de Dios hasta el día de hoy.     </a:t>
            </a:r>
            <a:r>
              <a:rPr lang="es-ES" baseline="30000" dirty="0"/>
              <a:t>2</a:t>
            </a:r>
            <a:r>
              <a:rPr lang="es-ES" dirty="0"/>
              <a:t> El sumo sacerdote Ananías ordenó entonces a los que estaban junto a él, que le golpeasen en la boca. </a:t>
            </a:r>
          </a:p>
          <a:p>
            <a:r>
              <a:rPr lang="es-ES" dirty="0"/>
              <a:t>    </a:t>
            </a:r>
            <a:r>
              <a:rPr lang="es-ES" baseline="30000" dirty="0">
                <a:solidFill>
                  <a:srgbClr val="FF0000"/>
                </a:solidFill>
              </a:rPr>
              <a:t>3</a:t>
            </a:r>
            <a:r>
              <a:rPr lang="es-ES" dirty="0">
                <a:solidFill>
                  <a:srgbClr val="FF0000"/>
                </a:solidFill>
              </a:rPr>
              <a:t> Entonces Pablo le dijo: !!Dios te golpeará a ti, pared blanqueada!</a:t>
            </a:r>
            <a:r>
              <a:rPr lang="es-ES" baseline="30000" dirty="0">
                <a:solidFill>
                  <a:srgbClr val="FF0000"/>
                </a:solidFill>
              </a:rPr>
              <a:t>(</a:t>
            </a:r>
            <a:r>
              <a:rPr lang="es-ES" baseline="30000" dirty="0">
                <a:solidFill>
                  <a:srgbClr val="FF0000"/>
                </a:solidFill>
                <a:hlinkClick r:id="" action="ppaction://hlinkfile" tooltip="See cross-reference A"/>
              </a:rPr>
              <a:t>A</a:t>
            </a:r>
            <a:r>
              <a:rPr lang="es-ES" baseline="30000" dirty="0">
                <a:solidFill>
                  <a:srgbClr val="FF0000"/>
                </a:solidFill>
              </a:rPr>
              <a:t>)</a:t>
            </a:r>
            <a:r>
              <a:rPr lang="es-ES" dirty="0">
                <a:solidFill>
                  <a:srgbClr val="FF0000"/>
                </a:solidFill>
              </a:rPr>
              <a:t> ¿Estás tú sentado para juzgarme conforme a la ley, y quebrantando la ley me mandas golpear? </a:t>
            </a:r>
          </a:p>
          <a:p>
            <a:r>
              <a:rPr lang="es-ES" dirty="0">
                <a:solidFill>
                  <a:srgbClr val="FF0000"/>
                </a:solidFill>
              </a:rPr>
              <a:t>    </a:t>
            </a:r>
            <a:r>
              <a:rPr lang="es-ES" baseline="30000" dirty="0">
                <a:solidFill>
                  <a:srgbClr val="FF0000"/>
                </a:solidFill>
              </a:rPr>
              <a:t>4</a:t>
            </a:r>
            <a:r>
              <a:rPr lang="es-ES" dirty="0">
                <a:solidFill>
                  <a:srgbClr val="FF0000"/>
                </a:solidFill>
              </a:rPr>
              <a:t> Los que estaban presentes dijeron: ¿Al sumo sacerdote de Dios injurias? </a:t>
            </a:r>
          </a:p>
          <a:p>
            <a:r>
              <a:rPr lang="es-ES" dirty="0"/>
              <a:t>    </a:t>
            </a:r>
            <a:r>
              <a:rPr lang="es-ES" u="sng" baseline="30000" dirty="0">
                <a:solidFill>
                  <a:srgbClr val="FF0000"/>
                </a:solidFill>
              </a:rPr>
              <a:t>5</a:t>
            </a:r>
            <a:r>
              <a:rPr lang="es-ES" u="sng" dirty="0">
                <a:solidFill>
                  <a:srgbClr val="FF0000"/>
                </a:solidFill>
              </a:rPr>
              <a:t> Pablo dijo: No sabía, hermanos, que era el sumo sacerdote; pues escrito está: No maldecirás a un príncipe de tu pueblo.</a:t>
            </a:r>
          </a:p>
        </p:txBody>
      </p:sp>
      <p:sp>
        <p:nvSpPr>
          <p:cNvPr id="4" name="TextBox 3">
            <a:extLst>
              <a:ext uri="{FF2B5EF4-FFF2-40B4-BE49-F238E27FC236}">
                <a16:creationId xmlns:a16="http://schemas.microsoft.com/office/drawing/2014/main" id="{BBDA5338-4E62-59E8-7163-5C3FEC376894}"/>
              </a:ext>
            </a:extLst>
          </p:cNvPr>
          <p:cNvSpPr txBox="1"/>
          <p:nvPr/>
        </p:nvSpPr>
        <p:spPr>
          <a:xfrm>
            <a:off x="4648202" y="2057400"/>
            <a:ext cx="4355123" cy="4524315"/>
          </a:xfrm>
          <a:prstGeom prst="rect">
            <a:avLst/>
          </a:prstGeom>
          <a:noFill/>
        </p:spPr>
        <p:txBody>
          <a:bodyPr wrap="square">
            <a:spAutoFit/>
          </a:bodyPr>
          <a:lstStyle/>
          <a:p>
            <a:pPr algn="l"/>
            <a:r>
              <a:rPr lang="en-US" b="0" i="0" u="none" strike="noStrike" dirty="0">
                <a:solidFill>
                  <a:srgbClr val="000000"/>
                </a:solidFill>
                <a:effectLst/>
                <a:latin typeface="system-ui"/>
              </a:rPr>
              <a:t>Paul looked straight at the Sanhedrin and said, “My brothers, I have fulfilled my duty to God in all good conscience to this day.” </a:t>
            </a:r>
            <a:r>
              <a:rPr lang="en-US" b="1" i="0" u="none" strike="noStrike" baseline="30000" dirty="0">
                <a:solidFill>
                  <a:srgbClr val="000000"/>
                </a:solidFill>
                <a:effectLst/>
                <a:latin typeface="system-ui"/>
              </a:rPr>
              <a:t>2 </a:t>
            </a:r>
            <a:r>
              <a:rPr lang="en-US" b="0" i="0" u="none" strike="noStrike" dirty="0">
                <a:solidFill>
                  <a:srgbClr val="000000"/>
                </a:solidFill>
                <a:effectLst/>
                <a:latin typeface="system-ui"/>
              </a:rPr>
              <a:t>At this the high priest </a:t>
            </a:r>
            <a:r>
              <a:rPr lang="en-US" b="0" i="0" u="none" strike="noStrike" dirty="0" err="1">
                <a:solidFill>
                  <a:srgbClr val="000000"/>
                </a:solidFill>
                <a:effectLst/>
                <a:latin typeface="system-ui"/>
              </a:rPr>
              <a:t>Ananiasordered</a:t>
            </a:r>
            <a:r>
              <a:rPr lang="en-US" b="0" i="0" u="none" strike="noStrike" dirty="0">
                <a:solidFill>
                  <a:srgbClr val="000000"/>
                </a:solidFill>
                <a:effectLst/>
                <a:latin typeface="system-ui"/>
              </a:rPr>
              <a:t> those standing near Paul to strike him on the mouth.</a:t>
            </a:r>
            <a:r>
              <a:rPr lang="en-US" b="1" i="0" u="none" strike="noStrike" baseline="30000" dirty="0">
                <a:solidFill>
                  <a:srgbClr val="FF0000"/>
                </a:solidFill>
                <a:effectLst/>
                <a:latin typeface="system-ui"/>
              </a:rPr>
              <a:t>3 </a:t>
            </a:r>
            <a:r>
              <a:rPr lang="en-US" b="0" i="0" u="none" strike="noStrike" dirty="0">
                <a:solidFill>
                  <a:srgbClr val="FF0000"/>
                </a:solidFill>
                <a:effectLst/>
                <a:latin typeface="system-ui"/>
              </a:rPr>
              <a:t>Then Paul said to him, “God will strike you, you whitewashed wall! You sit there to judge me according to the law, yet you yourself violate the law by commanding that I be struck!”</a:t>
            </a:r>
          </a:p>
          <a:p>
            <a:pPr algn="l"/>
            <a:r>
              <a:rPr lang="en-US" b="1" i="0" u="none" strike="noStrike" baseline="30000" dirty="0">
                <a:solidFill>
                  <a:srgbClr val="FF0000"/>
                </a:solidFill>
                <a:effectLst/>
                <a:latin typeface="system-ui"/>
              </a:rPr>
              <a:t>4 </a:t>
            </a:r>
            <a:r>
              <a:rPr lang="en-US" b="0" i="0" u="none" strike="noStrike" dirty="0">
                <a:solidFill>
                  <a:srgbClr val="FF0000"/>
                </a:solidFill>
                <a:effectLst/>
                <a:latin typeface="system-ui"/>
              </a:rPr>
              <a:t>Those who were standing near Paul said, “How dare you insult God’s high priest!”</a:t>
            </a:r>
          </a:p>
          <a:p>
            <a:pPr algn="l"/>
            <a:r>
              <a:rPr lang="en-US" b="1" i="0" u="none" strike="noStrike" baseline="30000" dirty="0">
                <a:solidFill>
                  <a:srgbClr val="FF0000"/>
                </a:solidFill>
                <a:effectLst/>
                <a:latin typeface="system-ui"/>
              </a:rPr>
              <a:t>5 </a:t>
            </a:r>
            <a:r>
              <a:rPr lang="en-US" b="0" i="0" u="none" strike="noStrike" dirty="0">
                <a:solidFill>
                  <a:srgbClr val="FF0000"/>
                </a:solidFill>
                <a:effectLst/>
                <a:latin typeface="system-ui"/>
              </a:rPr>
              <a:t>Paul replied, “Brothers, I did not realize that he was the high priest; for it is written: ‘Do not speak evil about the ruler of your people.’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pic>
        <p:nvPicPr>
          <p:cNvPr id="4" name="Online Media 3">
            <a:hlinkClick r:id="" action="ppaction://media"/>
            <a:extLst>
              <a:ext uri="{FF2B5EF4-FFF2-40B4-BE49-F238E27FC236}">
                <a16:creationId xmlns:a16="http://schemas.microsoft.com/office/drawing/2014/main" id="{10276109-6F65-7DEC-7CFA-04FD854883BA}"/>
              </a:ext>
            </a:extLst>
          </p:cNvPr>
          <p:cNvPicPr>
            <a:picLocks noRot="1" noChangeAspect="1"/>
          </p:cNvPicPr>
          <p:nvPr>
            <a:videoFile r:link="rId1"/>
          </p:nvPr>
        </p:nvPicPr>
        <p:blipFill>
          <a:blip r:embed="rId4"/>
          <a:stretch>
            <a:fillRect/>
          </a:stretch>
        </p:blipFill>
        <p:spPr>
          <a:xfrm>
            <a:off x="889000" y="1676400"/>
            <a:ext cx="3149600" cy="1779524"/>
          </a:xfrm>
          <a:prstGeom prst="rect">
            <a:avLst/>
          </a:prstGeom>
        </p:spPr>
      </p:pic>
      <p:pic>
        <p:nvPicPr>
          <p:cNvPr id="5" name="Online Media 4">
            <a:hlinkClick r:id="" action="ppaction://media"/>
            <a:extLst>
              <a:ext uri="{FF2B5EF4-FFF2-40B4-BE49-F238E27FC236}">
                <a16:creationId xmlns:a16="http://schemas.microsoft.com/office/drawing/2014/main" id="{E14E4F08-7AFA-032E-CBD0-83EA162C8E8E}"/>
              </a:ext>
            </a:extLst>
          </p:cNvPr>
          <p:cNvPicPr>
            <a:picLocks noRot="1" noChangeAspect="1"/>
          </p:cNvPicPr>
          <p:nvPr>
            <a:videoFile r:link="rId2"/>
          </p:nvPr>
        </p:nvPicPr>
        <p:blipFill>
          <a:blip r:embed="rId5"/>
          <a:stretch>
            <a:fillRect/>
          </a:stretch>
        </p:blipFill>
        <p:spPr>
          <a:xfrm>
            <a:off x="4800715" y="1663892"/>
            <a:ext cx="3124085" cy="1765108"/>
          </a:xfrm>
          <a:prstGeom prst="rect">
            <a:avLst/>
          </a:prstGeom>
        </p:spPr>
      </p:pic>
    </p:spTree>
    <p:extLst>
      <p:ext uri="{BB962C8B-B14F-4D97-AF65-F5344CB8AC3E}">
        <p14:creationId xmlns:p14="http://schemas.microsoft.com/office/powerpoint/2010/main" val="21162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1" fill="hold" display="0">
                  <p:stCondLst>
                    <p:cond delay="indefinite"/>
                  </p:stCondLst>
                </p:cTn>
                <p:tgtEl>
                  <p:spTgt spid="4"/>
                </p:tgtEl>
              </p:cMediaNode>
            </p:video>
            <p:seq concurrent="1" nextAc="seek">
              <p:cTn id="12" restart="whenNotActive" fill="hold" evtFilter="cancelBubble" nodeType="interactiveSeq">
                <p:stCondLst>
                  <p:cond evt="onClick" delay="0">
                    <p:tgtEl>
                      <p:spTgt spid="4"/>
                    </p:tgtEl>
                  </p:cond>
                </p:stCondLst>
                <p:endSync evt="end" delay="0">
                  <p:rtn val="all"/>
                </p:endSync>
                <p:childTnLst>
                  <p:par>
                    <p:cTn id="13" fill="hold">
                      <p:stCondLst>
                        <p:cond delay="0"/>
                      </p:stCondLst>
                      <p:childTnLst>
                        <p:par>
                          <p:cTn id="14" fill="hold">
                            <p:stCondLst>
                              <p:cond delay="0"/>
                            </p:stCondLst>
                            <p:childTnLst>
                              <p:par>
                                <p:cTn id="15" presetID="2" presetClass="mediacall" presetSubtype="0" fill="hold" nodeType="clickEffect">
                                  <p:stCondLst>
                                    <p:cond delay="0"/>
                                  </p:stCondLst>
                                  <p:childTnLst>
                                    <p:cmd type="call" cmd="togglePause">
                                      <p:cBhvr>
                                        <p:cTn id="16" dur="1" fill="hold"/>
                                        <p:tgtEl>
                                          <p:spTgt spid="4"/>
                                        </p:tgtEl>
                                      </p:cBhvr>
                                    </p:cmd>
                                  </p:childTnLst>
                                </p:cTn>
                              </p:par>
                            </p:childTnLst>
                          </p:cTn>
                        </p:par>
                      </p:childTnLst>
                    </p:cTn>
                  </p:par>
                </p:childTnLst>
              </p:cTn>
              <p:nextCondLst>
                <p:cond evt="onClick" delay="0">
                  <p:tgtEl>
                    <p:spTgt spid="4"/>
                  </p:tgtEl>
                </p:cond>
              </p:nextCondLst>
            </p:seq>
            <p:video>
              <p:cMediaNode vol="80000">
                <p:cTn id="17" fill="hold" display="0">
                  <p:stCondLst>
                    <p:cond delay="indefinite"/>
                  </p:stCondLst>
                </p:cTn>
                <p:tgtEl>
                  <p:spTgt spid="5"/>
                </p:tgtEl>
              </p:cMediaNode>
            </p:video>
            <p:seq concurrent="1" nextAc="seek">
              <p:cTn id="18" restart="whenNotActive" fill="hold" evtFilter="cancelBubble" nodeType="interactiveSeq">
                <p:stCondLst>
                  <p:cond evt="onClick" delay="0">
                    <p:tgtEl>
                      <p:spTgt spid="5"/>
                    </p:tgtEl>
                  </p:cond>
                </p:stCondLst>
                <p:endSync evt="end" delay="0">
                  <p:rtn val="all"/>
                </p:endSync>
                <p:childTnLst>
                  <p:par>
                    <p:cTn id="19" fill="hold">
                      <p:stCondLst>
                        <p:cond delay="0"/>
                      </p:stCondLst>
                      <p:childTnLst>
                        <p:par>
                          <p:cTn id="20" fill="hold">
                            <p:stCondLst>
                              <p:cond delay="0"/>
                            </p:stCondLst>
                            <p:childTnLst>
                              <p:par>
                                <p:cTn id="21" presetID="2" presetClass="mediacall" presetSubtype="0" fill="hold" nodeType="clickEffect">
                                  <p:stCondLst>
                                    <p:cond delay="0"/>
                                  </p:stCondLst>
                                  <p:childTnLst>
                                    <p:cmd type="call" cmd="togglePause">
                                      <p:cBhvr>
                                        <p:cTn id="2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3" name="TextBox 2">
            <a:extLst>
              <a:ext uri="{FF2B5EF4-FFF2-40B4-BE49-F238E27FC236}">
                <a16:creationId xmlns:a16="http://schemas.microsoft.com/office/drawing/2014/main" id="{98A731F2-4111-004B-9DD1-73ED1FC20C8B}"/>
              </a:ext>
            </a:extLst>
          </p:cNvPr>
          <p:cNvSpPr txBox="1"/>
          <p:nvPr/>
        </p:nvSpPr>
        <p:spPr>
          <a:xfrm>
            <a:off x="228600" y="1371600"/>
            <a:ext cx="7696200" cy="2662267"/>
          </a:xfrm>
          <a:prstGeom prst="rect">
            <a:avLst/>
          </a:prstGeom>
          <a:noFill/>
        </p:spPr>
        <p:txBody>
          <a:bodyPr wrap="square" rtlCol="0">
            <a:spAutoFit/>
          </a:bodyPr>
          <a:lstStyle/>
          <a:p>
            <a:pPr algn="ctr"/>
            <a:r>
              <a:rPr lang="en-US" sz="2400" dirty="0">
                <a:solidFill>
                  <a:srgbClr val="0070C0"/>
                </a:solidFill>
              </a:rPr>
              <a:t>TAREA 2:</a:t>
            </a:r>
          </a:p>
          <a:p>
            <a:pPr algn="ctr"/>
            <a:endParaRPr lang="en-US" sz="1100" dirty="0"/>
          </a:p>
          <a:p>
            <a:pPr marL="285750" indent="-285750">
              <a:buFont typeface="Arial" panose="020B0604020202020204" pitchFamily="34" charset="0"/>
              <a:buChar char="•"/>
            </a:pPr>
            <a:r>
              <a:rPr lang="en-US" sz="2800" dirty="0">
                <a:solidFill>
                  <a:srgbClr val="0070C0"/>
                </a:solidFill>
              </a:rPr>
              <a:t>Leer: Por que </a:t>
            </a:r>
            <a:r>
              <a:rPr lang="en-US" sz="2800" dirty="0" err="1">
                <a:solidFill>
                  <a:srgbClr val="0070C0"/>
                </a:solidFill>
              </a:rPr>
              <a:t>debemos</a:t>
            </a:r>
            <a:r>
              <a:rPr lang="en-US" sz="2800" dirty="0">
                <a:solidFill>
                  <a:srgbClr val="0070C0"/>
                </a:solidFill>
              </a:rPr>
              <a:t> </a:t>
            </a:r>
            <a:r>
              <a:rPr lang="en-US" sz="2800" dirty="0" err="1">
                <a:solidFill>
                  <a:srgbClr val="0070C0"/>
                </a:solidFill>
              </a:rPr>
              <a:t>obedecer</a:t>
            </a:r>
            <a:r>
              <a:rPr lang="en-US" sz="2800" dirty="0">
                <a:solidFill>
                  <a:srgbClr val="0070C0"/>
                </a:solidFill>
              </a:rPr>
              <a:t> (</a:t>
            </a:r>
            <a:r>
              <a:rPr lang="en-US" sz="2800" dirty="0" err="1">
                <a:solidFill>
                  <a:srgbClr val="0070C0"/>
                </a:solidFill>
              </a:rPr>
              <a:t>libro</a:t>
            </a:r>
            <a:r>
              <a:rPr lang="en-US" sz="2800" dirty="0">
                <a:solidFill>
                  <a:srgbClr val="0070C0"/>
                </a:solidFill>
              </a:rPr>
              <a:t> de </a:t>
            </a:r>
            <a:r>
              <a:rPr lang="en-US" sz="2800" dirty="0" err="1">
                <a:solidFill>
                  <a:srgbClr val="0070C0"/>
                </a:solidFill>
              </a:rPr>
              <a:t>texto</a:t>
            </a:r>
            <a:r>
              <a:rPr lang="en-US" sz="2800" dirty="0">
                <a:solidFill>
                  <a:srgbClr val="0070C0"/>
                </a:solidFill>
              </a:rPr>
              <a:t>) </a:t>
            </a:r>
            <a:r>
              <a:rPr lang="en-US" sz="2800" dirty="0" err="1">
                <a:solidFill>
                  <a:srgbClr val="0070C0"/>
                </a:solidFill>
              </a:rPr>
              <a:t>pag</a:t>
            </a:r>
            <a:r>
              <a:rPr lang="en-US" sz="2800" dirty="0">
                <a:solidFill>
                  <a:srgbClr val="0070C0"/>
                </a:solidFill>
              </a:rPr>
              <a:t>. 107-116</a:t>
            </a:r>
          </a:p>
          <a:p>
            <a:r>
              <a:rPr lang="en-US" sz="2800" dirty="0">
                <a:solidFill>
                  <a:srgbClr val="0070C0"/>
                </a:solidFill>
              </a:rPr>
              <a:t>   </a:t>
            </a:r>
            <a:r>
              <a:rPr lang="en-US" sz="2400" dirty="0" err="1">
                <a:solidFill>
                  <a:srgbClr val="0070C0"/>
                </a:solidFill>
              </a:rPr>
              <a:t>Conteste</a:t>
            </a:r>
            <a:r>
              <a:rPr lang="en-US" sz="2400" dirty="0">
                <a:solidFill>
                  <a:srgbClr val="0070C0"/>
                </a:solidFill>
              </a:rPr>
              <a:t> </a:t>
            </a:r>
            <a:r>
              <a:rPr lang="en-US" sz="2400" dirty="0" err="1">
                <a:solidFill>
                  <a:srgbClr val="0070C0"/>
                </a:solidFill>
              </a:rPr>
              <a:t>el</a:t>
            </a:r>
            <a:r>
              <a:rPr lang="en-US" sz="2400" dirty="0">
                <a:solidFill>
                  <a:srgbClr val="0070C0"/>
                </a:solidFill>
              </a:rPr>
              <a:t> </a:t>
            </a:r>
            <a:r>
              <a:rPr lang="en-US" sz="2400" dirty="0" err="1">
                <a:solidFill>
                  <a:srgbClr val="0070C0"/>
                </a:solidFill>
              </a:rPr>
              <a:t>cuestionario</a:t>
            </a:r>
            <a:r>
              <a:rPr lang="en-US" sz="2400" dirty="0">
                <a:solidFill>
                  <a:srgbClr val="0070C0"/>
                </a:solidFill>
              </a:rPr>
              <a:t> 3.1, 3.2, 3.3</a:t>
            </a:r>
          </a:p>
          <a:p>
            <a:endParaRPr lang="en-US" sz="2400" dirty="0"/>
          </a:p>
          <a:p>
            <a:endParaRPr lang="en-US" sz="2400" dirty="0"/>
          </a:p>
        </p:txBody>
      </p:sp>
      <p:sp>
        <p:nvSpPr>
          <p:cNvPr id="4" name="TextBox 3">
            <a:extLst>
              <a:ext uri="{FF2B5EF4-FFF2-40B4-BE49-F238E27FC236}">
                <a16:creationId xmlns:a16="http://schemas.microsoft.com/office/drawing/2014/main" id="{756E6AED-4910-090F-05D1-86F100963539}"/>
              </a:ext>
            </a:extLst>
          </p:cNvPr>
          <p:cNvSpPr txBox="1"/>
          <p:nvPr/>
        </p:nvSpPr>
        <p:spPr>
          <a:xfrm>
            <a:off x="228600" y="3505200"/>
            <a:ext cx="7696200" cy="2662267"/>
          </a:xfrm>
          <a:prstGeom prst="rect">
            <a:avLst/>
          </a:prstGeom>
          <a:noFill/>
        </p:spPr>
        <p:txBody>
          <a:bodyPr wrap="square" rtlCol="0">
            <a:spAutoFit/>
          </a:bodyPr>
          <a:lstStyle/>
          <a:p>
            <a:pPr algn="ctr"/>
            <a:r>
              <a:rPr lang="en-US" sz="2400" dirty="0">
                <a:solidFill>
                  <a:srgbClr val="0070C0"/>
                </a:solidFill>
              </a:rPr>
              <a:t>Homework 2:</a:t>
            </a:r>
          </a:p>
          <a:p>
            <a:pPr algn="ctr"/>
            <a:endParaRPr lang="en-US" sz="1100" dirty="0"/>
          </a:p>
          <a:p>
            <a:pPr marL="285750" indent="-285750">
              <a:buFont typeface="Arial" panose="020B0604020202020204" pitchFamily="34" charset="0"/>
              <a:buChar char="•"/>
            </a:pPr>
            <a:r>
              <a:rPr lang="en-US" sz="2800" dirty="0">
                <a:solidFill>
                  <a:srgbClr val="0070C0"/>
                </a:solidFill>
              </a:rPr>
              <a:t>Read: Why we should obey (</a:t>
            </a:r>
            <a:r>
              <a:rPr lang="en-US" sz="2800" dirty="0" err="1">
                <a:solidFill>
                  <a:srgbClr val="0070C0"/>
                </a:solidFill>
              </a:rPr>
              <a:t>Texbook</a:t>
            </a:r>
            <a:r>
              <a:rPr lang="en-US" sz="2800" dirty="0">
                <a:solidFill>
                  <a:srgbClr val="0070C0"/>
                </a:solidFill>
              </a:rPr>
              <a:t>) </a:t>
            </a:r>
            <a:r>
              <a:rPr lang="en-US" sz="2800" dirty="0" err="1">
                <a:solidFill>
                  <a:srgbClr val="0070C0"/>
                </a:solidFill>
              </a:rPr>
              <a:t>pag</a:t>
            </a:r>
            <a:r>
              <a:rPr lang="en-US" sz="2800" dirty="0">
                <a:solidFill>
                  <a:srgbClr val="0070C0"/>
                </a:solidFill>
              </a:rPr>
              <a:t>. 107-116</a:t>
            </a:r>
          </a:p>
          <a:p>
            <a:r>
              <a:rPr lang="en-US" sz="2800" dirty="0">
                <a:solidFill>
                  <a:srgbClr val="0070C0"/>
                </a:solidFill>
              </a:rPr>
              <a:t>   </a:t>
            </a:r>
            <a:r>
              <a:rPr lang="en-US" sz="2400" dirty="0">
                <a:solidFill>
                  <a:srgbClr val="0070C0"/>
                </a:solidFill>
              </a:rPr>
              <a:t>answer  questions  3.1, 3.2, 3.3</a:t>
            </a:r>
          </a:p>
          <a:p>
            <a:endParaRPr lang="en-US" sz="2400" dirty="0"/>
          </a:p>
          <a:p>
            <a:endParaRPr lang="en-US" sz="2400" dirty="0"/>
          </a:p>
        </p:txBody>
      </p:sp>
    </p:spTree>
    <p:extLst>
      <p:ext uri="{BB962C8B-B14F-4D97-AF65-F5344CB8AC3E}">
        <p14:creationId xmlns:p14="http://schemas.microsoft.com/office/powerpoint/2010/main" val="1296021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3" name="Rectangle 2"/>
          <p:cNvSpPr/>
          <p:nvPr/>
        </p:nvSpPr>
        <p:spPr>
          <a:xfrm>
            <a:off x="381000" y="2209800"/>
            <a:ext cx="7696200" cy="1815882"/>
          </a:xfrm>
          <a:prstGeom prst="rect">
            <a:avLst/>
          </a:prstGeom>
        </p:spPr>
        <p:txBody>
          <a:bodyPr wrap="square">
            <a:spAutoFit/>
          </a:bodyPr>
          <a:lstStyle/>
          <a:p>
            <a:pPr algn="ctr"/>
            <a:r>
              <a:rPr lang="es-ES" sz="2800" b="1" u="sng"/>
              <a:t>DEFINICIÓN DE AUTORIDAD ESPIRITUAL</a:t>
            </a:r>
            <a:r>
              <a:rPr lang="es-ES" sz="2800" u="sng"/>
              <a:t>:</a:t>
            </a:r>
            <a:r>
              <a:rPr lang="es-ES" sz="2800"/>
              <a:t> Es la delegación del poder de Dios en sus hijos para que obren de acuerdo a su propósito en obediencia</a:t>
            </a:r>
            <a:endParaRPr lang="en-US" sz="2800"/>
          </a:p>
        </p:txBody>
      </p:sp>
      <p:sp>
        <p:nvSpPr>
          <p:cNvPr id="4" name="Rectangle 3">
            <a:extLst>
              <a:ext uri="{FF2B5EF4-FFF2-40B4-BE49-F238E27FC236}">
                <a16:creationId xmlns:a16="http://schemas.microsoft.com/office/drawing/2014/main" id="{A6DAFCA7-0185-184F-B04A-DF670C3513B4}"/>
              </a:ext>
            </a:extLst>
          </p:cNvPr>
          <p:cNvSpPr/>
          <p:nvPr/>
        </p:nvSpPr>
        <p:spPr>
          <a:xfrm>
            <a:off x="533400" y="4237672"/>
            <a:ext cx="7772400" cy="2092881"/>
          </a:xfrm>
          <a:prstGeom prst="rect">
            <a:avLst/>
          </a:prstGeom>
        </p:spPr>
        <p:txBody>
          <a:bodyPr wrap="square">
            <a:spAutoFit/>
          </a:bodyPr>
          <a:lstStyle/>
          <a:p>
            <a:br>
              <a:rPr lang="en-US" b="1"/>
            </a:br>
            <a:r>
              <a:rPr lang="en-US" sz="2800" b="1" u="sng">
                <a:solidFill>
                  <a:srgbClr val="222222"/>
                </a:solidFill>
                <a:latin typeface="arial" panose="020B0604020202020204" pitchFamily="34" charset="0"/>
              </a:rPr>
              <a:t>DEFINITION OF SPIRITUAL AUTHORITY</a:t>
            </a:r>
            <a:r>
              <a:rPr lang="en-US" sz="2800" u="sng">
                <a:solidFill>
                  <a:srgbClr val="222222"/>
                </a:solidFill>
                <a:latin typeface="arial" panose="020B0604020202020204" pitchFamily="34" charset="0"/>
              </a:rPr>
              <a:t>: </a:t>
            </a:r>
          </a:p>
          <a:p>
            <a:r>
              <a:rPr lang="en-US" sz="2800">
                <a:solidFill>
                  <a:srgbClr val="222222"/>
                </a:solidFill>
                <a:latin typeface="arial" panose="020B0604020202020204" pitchFamily="34" charset="0"/>
              </a:rPr>
              <a:t>It is the delegation of the power of God in their children so that they act according to their purpose in obedience</a:t>
            </a:r>
            <a:endParaRPr lang="en-US" sz="2800"/>
          </a:p>
        </p:txBody>
      </p:sp>
    </p:spTree>
    <p:extLst>
      <p:ext uri="{BB962C8B-B14F-4D97-AF65-F5344CB8AC3E}">
        <p14:creationId xmlns:p14="http://schemas.microsoft.com/office/powerpoint/2010/main" val="3477412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121" name="Rectangle 1"/>
          <p:cNvSpPr>
            <a:spLocks noChangeArrowheads="1"/>
          </p:cNvSpPr>
          <p:nvPr/>
        </p:nvSpPr>
        <p:spPr bwMode="auto">
          <a:xfrm>
            <a:off x="0" y="1781651"/>
            <a:ext cx="6875585" cy="17235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600" b="1" u="sng" dirty="0">
                <a:latin typeface="Tahoma" pitchFamily="34" charset="0"/>
                <a:cs typeface="Tahoma" pitchFamily="34" charset="0"/>
              </a:rPr>
              <a:t>SEPTIMO</a:t>
            </a:r>
            <a:r>
              <a:rPr kumimoji="0" lang="en-US" sz="2600" b="1" i="0" u="sng" strike="noStrike" cap="none" normalizeH="0" dirty="0">
                <a:ln>
                  <a:noFill/>
                </a:ln>
                <a:solidFill>
                  <a:schemeClr val="tx1"/>
                </a:solidFill>
                <a:effectLst/>
                <a:latin typeface="Tahoma" pitchFamily="34" charset="0"/>
                <a:cs typeface="Tahoma" pitchFamily="34" charset="0"/>
              </a:rPr>
              <a:t> </a:t>
            </a:r>
            <a:r>
              <a:rPr kumimoji="0" lang="en-US" sz="2600" b="1" i="0" u="sng" strike="noStrike" cap="none" normalizeH="0" baseline="0" dirty="0">
                <a:ln>
                  <a:noFill/>
                </a:ln>
                <a:solidFill>
                  <a:schemeClr val="tx1"/>
                </a:solidFill>
                <a:effectLst/>
                <a:latin typeface="Tahoma" pitchFamily="34" charset="0"/>
                <a:cs typeface="Tahoma" pitchFamily="34" charset="0"/>
              </a:rPr>
              <a:t>PRINCIPIO FUNDAMENTAL</a:t>
            </a:r>
            <a:r>
              <a:rPr kumimoji="0" lang="en-US" sz="2600" b="0" i="0" u="none" strike="noStrike" cap="none" normalizeH="0" baseline="0" dirty="0">
                <a:ln>
                  <a:noFill/>
                </a:ln>
                <a:solidFill>
                  <a:schemeClr val="tx1"/>
                </a:solidFill>
                <a:effectLst/>
                <a:latin typeface="Tahoma" pitchFamily="34" charset="0"/>
                <a:cs typeface="Tahoma" pitchFamily="34" charset="0"/>
              </a:rPr>
              <a:t>: </a:t>
            </a:r>
            <a:r>
              <a:rPr lang="en-US" sz="2600" dirty="0">
                <a:latin typeface="Tahoma" pitchFamily="34" charset="0"/>
                <a:cs typeface="Tahoma" pitchFamily="34" charset="0"/>
              </a:rPr>
              <a:t>L</a:t>
            </a:r>
            <a:r>
              <a:rPr kumimoji="0" lang="en-US" sz="2600" b="0" i="0" u="none" strike="noStrike" cap="none" normalizeH="0" baseline="0" dirty="0">
                <a:ln>
                  <a:noFill/>
                </a:ln>
                <a:solidFill>
                  <a:schemeClr val="tx1"/>
                </a:solidFill>
                <a:effectLst/>
                <a:latin typeface="Tahoma" pitchFamily="34" charset="0"/>
                <a:cs typeface="Tahoma" pitchFamily="34" charset="0"/>
              </a:rPr>
              <a:t>a</a:t>
            </a:r>
            <a:r>
              <a:rPr kumimoji="0" lang="en-US" sz="2600" b="0" i="0" u="none" strike="noStrike" cap="none" normalizeH="0" dirty="0">
                <a:ln>
                  <a:noFill/>
                </a:ln>
                <a:solidFill>
                  <a:schemeClr val="tx1"/>
                </a:solidFill>
                <a:effectLst/>
                <a:latin typeface="Tahoma" pitchFamily="34" charset="0"/>
                <a:cs typeface="Tahoma" pitchFamily="34" charset="0"/>
              </a:rPr>
              <a:t> </a:t>
            </a:r>
            <a:r>
              <a:rPr kumimoji="0" lang="en-US" sz="2600" b="0" i="0" u="none" strike="noStrike" cap="none" normalizeH="0" dirty="0" err="1">
                <a:ln>
                  <a:noFill/>
                </a:ln>
                <a:solidFill>
                  <a:schemeClr val="tx1"/>
                </a:solidFill>
                <a:effectLst/>
                <a:latin typeface="Tahoma" pitchFamily="34" charset="0"/>
                <a:cs typeface="Tahoma" pitchFamily="34" charset="0"/>
              </a:rPr>
              <a:t>autoridad</a:t>
            </a:r>
            <a:r>
              <a:rPr kumimoji="0" lang="en-US" sz="2600" b="0" i="0" u="none" strike="noStrike" cap="none" normalizeH="0" dirty="0">
                <a:ln>
                  <a:noFill/>
                </a:ln>
                <a:solidFill>
                  <a:schemeClr val="tx1"/>
                </a:solidFill>
                <a:effectLst/>
                <a:latin typeface="Tahoma" pitchFamily="34" charset="0"/>
                <a:cs typeface="Tahoma" pitchFamily="34" charset="0"/>
              </a:rPr>
              <a:t> de Dios es la causa del </a:t>
            </a:r>
            <a:r>
              <a:rPr kumimoji="0" lang="en-US" sz="2600" b="0" i="0" u="none" strike="noStrike" cap="none" normalizeH="0" dirty="0" err="1">
                <a:ln>
                  <a:noFill/>
                </a:ln>
                <a:solidFill>
                  <a:schemeClr val="tx1"/>
                </a:solidFill>
                <a:effectLst/>
                <a:latin typeface="Tahoma" pitchFamily="34" charset="0"/>
                <a:cs typeface="Tahoma" pitchFamily="34" charset="0"/>
              </a:rPr>
              <a:t>orden</a:t>
            </a:r>
            <a:r>
              <a:rPr kumimoji="0" lang="en-US" sz="2600" b="0" i="0" u="none" strike="noStrike" cap="none" normalizeH="0" dirty="0">
                <a:ln>
                  <a:noFill/>
                </a:ln>
                <a:solidFill>
                  <a:schemeClr val="tx1"/>
                </a:solidFill>
                <a:effectLst/>
                <a:latin typeface="Tahoma" pitchFamily="34" charset="0"/>
                <a:cs typeface="Tahoma" pitchFamily="34" charset="0"/>
              </a:rPr>
              <a:t> y </a:t>
            </a:r>
            <a:r>
              <a:rPr kumimoji="0" lang="en-US" sz="2600" b="0" i="0" u="none" strike="noStrike" cap="none" normalizeH="0" dirty="0" err="1">
                <a:ln>
                  <a:noFill/>
                </a:ln>
                <a:solidFill>
                  <a:schemeClr val="tx1"/>
                </a:solidFill>
                <a:effectLst/>
                <a:latin typeface="Tahoma" pitchFamily="34" charset="0"/>
                <a:cs typeface="Tahoma" pitchFamily="34" charset="0"/>
              </a:rPr>
              <a:t>el</a:t>
            </a:r>
            <a:r>
              <a:rPr kumimoji="0" lang="en-US" sz="2600" b="0" i="0" u="none" strike="noStrike" cap="none" normalizeH="0" dirty="0">
                <a:ln>
                  <a:noFill/>
                </a:ln>
                <a:solidFill>
                  <a:schemeClr val="tx1"/>
                </a:solidFill>
                <a:effectLst/>
                <a:latin typeface="Tahoma" pitchFamily="34" charset="0"/>
                <a:cs typeface="Tahoma" pitchFamily="34" charset="0"/>
              </a:rPr>
              <a:t> </a:t>
            </a:r>
            <a:r>
              <a:rPr kumimoji="0" lang="en-US" sz="2600" b="0" i="0" u="none" strike="noStrike" cap="none" normalizeH="0" dirty="0" err="1">
                <a:ln>
                  <a:noFill/>
                </a:ln>
                <a:solidFill>
                  <a:schemeClr val="tx1"/>
                </a:solidFill>
                <a:effectLst/>
                <a:latin typeface="Tahoma" pitchFamily="34" charset="0"/>
                <a:cs typeface="Tahoma" pitchFamily="34" charset="0"/>
              </a:rPr>
              <a:t>equilibrio</a:t>
            </a:r>
            <a:endParaRPr kumimoji="0" lang="en-US" sz="26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ahoma" pitchFamily="34" charset="0"/>
                <a:cs typeface="Tahoma"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5" name="TextBox 4"/>
          <p:cNvSpPr txBox="1"/>
          <p:nvPr/>
        </p:nvSpPr>
        <p:spPr>
          <a:xfrm>
            <a:off x="211015" y="5569748"/>
            <a:ext cx="8780585" cy="1138773"/>
          </a:xfrm>
          <a:prstGeom prst="rect">
            <a:avLst/>
          </a:prstGeom>
          <a:noFill/>
        </p:spPr>
        <p:txBody>
          <a:bodyPr wrap="square" rtlCol="0">
            <a:spAutoFit/>
          </a:bodyPr>
          <a:lstStyle/>
          <a:p>
            <a:r>
              <a:rPr lang="en-US" sz="1700" dirty="0"/>
              <a:t>La </a:t>
            </a:r>
            <a:r>
              <a:rPr lang="en-US" sz="1700" dirty="0" err="1"/>
              <a:t>autoridad</a:t>
            </a:r>
            <a:r>
              <a:rPr lang="en-US" sz="1700" dirty="0"/>
              <a:t> de Dios es la razon del </a:t>
            </a:r>
            <a:r>
              <a:rPr lang="en-US" sz="1700" dirty="0" err="1"/>
              <a:t>orden</a:t>
            </a:r>
            <a:r>
              <a:rPr lang="en-US" sz="1700" dirty="0"/>
              <a:t> y </a:t>
            </a:r>
            <a:r>
              <a:rPr lang="en-US" sz="1700" dirty="0" err="1"/>
              <a:t>estabilidad</a:t>
            </a:r>
            <a:r>
              <a:rPr lang="en-US" sz="1700" dirty="0"/>
              <a:t> de </a:t>
            </a:r>
            <a:r>
              <a:rPr lang="en-US" sz="1700" dirty="0" err="1"/>
              <a:t>todo</a:t>
            </a:r>
            <a:r>
              <a:rPr lang="en-US" sz="1700" dirty="0"/>
              <a:t> lo que </a:t>
            </a:r>
            <a:r>
              <a:rPr lang="en-US" sz="1700" dirty="0" err="1"/>
              <a:t>existe</a:t>
            </a:r>
            <a:r>
              <a:rPr lang="en-US" sz="1700" dirty="0"/>
              <a:t>. </a:t>
            </a:r>
            <a:r>
              <a:rPr lang="en-US" sz="1700" dirty="0" err="1"/>
              <a:t>Violar</a:t>
            </a:r>
            <a:r>
              <a:rPr lang="en-US" sz="1700" dirty="0"/>
              <a:t> la </a:t>
            </a:r>
            <a:r>
              <a:rPr lang="en-US" sz="1700" dirty="0" err="1"/>
              <a:t>autoridad</a:t>
            </a:r>
            <a:r>
              <a:rPr lang="en-US" sz="1700" dirty="0"/>
              <a:t> </a:t>
            </a:r>
            <a:r>
              <a:rPr lang="en-US" sz="1700" dirty="0" err="1"/>
              <a:t>delegada</a:t>
            </a:r>
            <a:r>
              <a:rPr lang="en-US" sz="1700" dirty="0"/>
              <a:t> de Dios es </a:t>
            </a:r>
            <a:r>
              <a:rPr lang="en-US" sz="1700" dirty="0" err="1"/>
              <a:t>promover</a:t>
            </a:r>
            <a:r>
              <a:rPr lang="en-US" sz="1700" dirty="0"/>
              <a:t> </a:t>
            </a:r>
            <a:r>
              <a:rPr lang="en-US" sz="1700" dirty="0" err="1"/>
              <a:t>el</a:t>
            </a:r>
            <a:r>
              <a:rPr lang="en-US" sz="1700" dirty="0"/>
              <a:t> </a:t>
            </a:r>
            <a:r>
              <a:rPr lang="en-US" sz="1700" dirty="0" err="1"/>
              <a:t>desorden</a:t>
            </a:r>
            <a:r>
              <a:rPr lang="en-US" sz="1700" dirty="0"/>
              <a:t>, </a:t>
            </a:r>
            <a:r>
              <a:rPr lang="en-US" sz="1700" dirty="0" err="1"/>
              <a:t>caos</a:t>
            </a:r>
            <a:r>
              <a:rPr lang="en-US" sz="1700" dirty="0"/>
              <a:t> y </a:t>
            </a:r>
            <a:r>
              <a:rPr lang="en-US" sz="1700" dirty="0" err="1"/>
              <a:t>Anarquia</a:t>
            </a:r>
            <a:r>
              <a:rPr lang="en-US" sz="1700" dirty="0"/>
              <a:t>. </a:t>
            </a:r>
            <a:r>
              <a:rPr lang="en-US" sz="1700" dirty="0" err="1"/>
              <a:t>Desobeder</a:t>
            </a:r>
            <a:r>
              <a:rPr lang="en-US" sz="1700" dirty="0"/>
              <a:t> la </a:t>
            </a:r>
            <a:r>
              <a:rPr lang="en-US" sz="1700" dirty="0" err="1"/>
              <a:t>autoridad</a:t>
            </a:r>
            <a:r>
              <a:rPr lang="en-US" sz="1700" dirty="0"/>
              <a:t> de Dios es la causa del </a:t>
            </a:r>
            <a:r>
              <a:rPr lang="en-US" sz="1700" dirty="0" err="1"/>
              <a:t>desorden</a:t>
            </a:r>
            <a:r>
              <a:rPr lang="en-US" sz="1700" dirty="0"/>
              <a:t> y de la </a:t>
            </a:r>
            <a:r>
              <a:rPr lang="en-US" sz="1700" dirty="0" err="1"/>
              <a:t>rebelion</a:t>
            </a:r>
            <a:r>
              <a:rPr lang="en-US" sz="1700" dirty="0"/>
              <a:t>.  </a:t>
            </a:r>
            <a:r>
              <a:rPr lang="en-US" sz="1700" dirty="0">
                <a:solidFill>
                  <a:srgbClr val="FF0000"/>
                </a:solidFill>
              </a:rPr>
              <a:t>Romanos 13:1-5; </a:t>
            </a:r>
            <a:r>
              <a:rPr lang="en-US" sz="1700" dirty="0" err="1">
                <a:solidFill>
                  <a:srgbClr val="FF0000"/>
                </a:solidFill>
              </a:rPr>
              <a:t>Hebreos</a:t>
            </a:r>
            <a:r>
              <a:rPr lang="en-US" sz="1700" dirty="0">
                <a:solidFill>
                  <a:srgbClr val="FF0000"/>
                </a:solidFill>
              </a:rPr>
              <a:t> 1:3</a:t>
            </a:r>
          </a:p>
        </p:txBody>
      </p:sp>
      <p:sp>
        <p:nvSpPr>
          <p:cNvPr id="4" name="TextBox 3">
            <a:extLst>
              <a:ext uri="{FF2B5EF4-FFF2-40B4-BE49-F238E27FC236}">
                <a16:creationId xmlns:a16="http://schemas.microsoft.com/office/drawing/2014/main" id="{5A6E3017-B472-A26D-238C-EAED4973DD03}"/>
              </a:ext>
            </a:extLst>
          </p:cNvPr>
          <p:cNvSpPr txBox="1"/>
          <p:nvPr/>
        </p:nvSpPr>
        <p:spPr>
          <a:xfrm>
            <a:off x="19049" y="3539728"/>
            <a:ext cx="6856535" cy="1292662"/>
          </a:xfrm>
          <a:prstGeom prst="rect">
            <a:avLst/>
          </a:prstGeom>
          <a:noFill/>
        </p:spPr>
        <p:txBody>
          <a:bodyPr wrap="square">
            <a:spAutoFit/>
          </a:bodyPr>
          <a:lstStyle/>
          <a:p>
            <a:r>
              <a:rPr lang="en-US" sz="2600" b="1" u="sng" dirty="0">
                <a:latin typeface="Tahoma" panose="020B0604030504040204" pitchFamily="34" charset="0"/>
                <a:ea typeface="Tahoma" panose="020B0604030504040204" pitchFamily="34" charset="0"/>
                <a:cs typeface="Tahoma" panose="020B0604030504040204" pitchFamily="34" charset="0"/>
              </a:rPr>
              <a:t>SEVENTH FUNDAMENTAL PRINCIPLE: </a:t>
            </a:r>
          </a:p>
          <a:p>
            <a:r>
              <a:rPr lang="en-US" sz="2600" dirty="0">
                <a:latin typeface="Tahoma" panose="020B0604030504040204" pitchFamily="34" charset="0"/>
                <a:ea typeface="Tahoma" panose="020B0604030504040204" pitchFamily="34" charset="0"/>
                <a:cs typeface="Tahoma" panose="020B0604030504040204" pitchFamily="34" charset="0"/>
              </a:rPr>
              <a:t>The authority of God is the cause of order and balance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7" name="Rectangle 6"/>
          <p:cNvSpPr/>
          <p:nvPr/>
        </p:nvSpPr>
        <p:spPr>
          <a:xfrm>
            <a:off x="4724400" y="2274838"/>
            <a:ext cx="4191000" cy="3139321"/>
          </a:xfrm>
          <a:prstGeom prst="rect">
            <a:avLst/>
          </a:prstGeom>
        </p:spPr>
        <p:txBody>
          <a:bodyPr wrap="square">
            <a:spAutoFit/>
          </a:bodyPr>
          <a:lstStyle/>
          <a:p>
            <a:pPr algn="just"/>
            <a:r>
              <a:rPr lang="es-ES" sz="2200" baseline="30000" dirty="0"/>
              <a:t>3</a:t>
            </a:r>
            <a:r>
              <a:rPr lang="es-ES" sz="2200" dirty="0"/>
              <a:t> El Hijo es el resplandor de la gloria de Dios, la fiel imagen de lo que él es, </a:t>
            </a:r>
            <a:r>
              <a:rPr lang="es-ES" sz="2200" u="sng" dirty="0">
                <a:solidFill>
                  <a:srgbClr val="FF0000"/>
                </a:solidFill>
              </a:rPr>
              <a:t>y el que sostiene todas las cosas con su palabra poderosa.</a:t>
            </a:r>
            <a:r>
              <a:rPr lang="es-ES" sz="2200" dirty="0"/>
              <a:t> Después de llevar a cabo la purificación de los pecados, se sentó a la *derecha de la Majestad en las alturas</a:t>
            </a:r>
          </a:p>
          <a:p>
            <a:pPr algn="ctr"/>
            <a:r>
              <a:rPr lang="es-ES" sz="2200" dirty="0"/>
              <a:t>Hebreos 1:3</a:t>
            </a:r>
            <a:endParaRPr lang="en-US" sz="2200" dirty="0"/>
          </a:p>
        </p:txBody>
      </p:sp>
      <p:sp>
        <p:nvSpPr>
          <p:cNvPr id="5" name="TextBox 4">
            <a:extLst>
              <a:ext uri="{FF2B5EF4-FFF2-40B4-BE49-F238E27FC236}">
                <a16:creationId xmlns:a16="http://schemas.microsoft.com/office/drawing/2014/main" id="{2F97A493-2309-E458-CED8-41A2775E971B}"/>
              </a:ext>
            </a:extLst>
          </p:cNvPr>
          <p:cNvSpPr txBox="1"/>
          <p:nvPr/>
        </p:nvSpPr>
        <p:spPr>
          <a:xfrm>
            <a:off x="304800" y="2105560"/>
            <a:ext cx="3657600" cy="3477875"/>
          </a:xfrm>
          <a:prstGeom prst="rect">
            <a:avLst/>
          </a:prstGeom>
          <a:noFill/>
        </p:spPr>
        <p:txBody>
          <a:bodyPr wrap="square">
            <a:spAutoFit/>
          </a:bodyPr>
          <a:lstStyle/>
          <a:p>
            <a:pPr algn="just"/>
            <a:r>
              <a:rPr lang="en-US" sz="2200" b="1" i="0" u="none" strike="noStrike" dirty="0">
                <a:solidFill>
                  <a:srgbClr val="000000"/>
                </a:solidFill>
                <a:effectLst/>
                <a:latin typeface="+mn-lt"/>
              </a:rPr>
              <a:t> </a:t>
            </a:r>
            <a:r>
              <a:rPr lang="en-US" sz="2200" b="1" i="0" u="none" strike="noStrike" baseline="30000" dirty="0">
                <a:solidFill>
                  <a:srgbClr val="000000"/>
                </a:solidFill>
                <a:effectLst/>
                <a:latin typeface="+mn-lt"/>
              </a:rPr>
              <a:t>3 </a:t>
            </a:r>
            <a:r>
              <a:rPr lang="en-US" sz="2200" b="0" i="0" u="none" strike="noStrike" dirty="0">
                <a:solidFill>
                  <a:srgbClr val="000000"/>
                </a:solidFill>
                <a:effectLst/>
                <a:latin typeface="+mn-lt"/>
              </a:rPr>
              <a:t>The Son is the radiance of God’s glory and the exact representation of his being, </a:t>
            </a:r>
            <a:r>
              <a:rPr lang="en-US" sz="2200" b="0" i="0" u="none" strike="noStrike" dirty="0">
                <a:solidFill>
                  <a:srgbClr val="FF0000"/>
                </a:solidFill>
                <a:effectLst/>
                <a:latin typeface="+mn-lt"/>
              </a:rPr>
              <a:t>sustaining all things by his powerful word</a:t>
            </a:r>
            <a:r>
              <a:rPr lang="en-US" sz="2200" b="0" i="0" u="none" strike="noStrike" dirty="0">
                <a:solidFill>
                  <a:srgbClr val="000000"/>
                </a:solidFill>
                <a:effectLst/>
                <a:latin typeface="+mn-lt"/>
              </a:rPr>
              <a:t>. After he had provided purification for sins, he sat down at the right hand of the Majesty in heaven.</a:t>
            </a:r>
          </a:p>
          <a:p>
            <a:pPr algn="ctr"/>
            <a:r>
              <a:rPr lang="en-US" sz="2200" dirty="0">
                <a:solidFill>
                  <a:srgbClr val="000000"/>
                </a:solidFill>
                <a:latin typeface="+mn-lt"/>
              </a:rPr>
              <a:t>Hebrews 1:3</a:t>
            </a:r>
            <a:endParaRPr lang="en-US" sz="2200" dirty="0">
              <a:latin typeface="+mn-l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121" name="Rectangle 1"/>
          <p:cNvSpPr>
            <a:spLocks noChangeArrowheads="1"/>
          </p:cNvSpPr>
          <p:nvPr/>
        </p:nvSpPr>
        <p:spPr bwMode="auto">
          <a:xfrm>
            <a:off x="76200" y="1509356"/>
            <a:ext cx="64008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600" b="1" u="sng" dirty="0">
                <a:latin typeface="Tahoma" pitchFamily="34" charset="0"/>
                <a:cs typeface="Tahoma" pitchFamily="34" charset="0"/>
              </a:rPr>
              <a:t>OCTAVO</a:t>
            </a:r>
            <a:r>
              <a:rPr kumimoji="0" lang="en-US" sz="2600" b="1" i="0" u="sng" strike="noStrike" cap="none" normalizeH="0" dirty="0">
                <a:ln>
                  <a:noFill/>
                </a:ln>
                <a:solidFill>
                  <a:schemeClr val="tx1"/>
                </a:solidFill>
                <a:effectLst/>
                <a:latin typeface="Tahoma" pitchFamily="34" charset="0"/>
                <a:cs typeface="Tahoma" pitchFamily="34" charset="0"/>
              </a:rPr>
              <a:t> </a:t>
            </a:r>
            <a:r>
              <a:rPr kumimoji="0" lang="en-US" sz="2600" b="1" i="0" u="sng" strike="noStrike" cap="none" normalizeH="0" baseline="0" dirty="0">
                <a:ln>
                  <a:noFill/>
                </a:ln>
                <a:solidFill>
                  <a:schemeClr val="tx1"/>
                </a:solidFill>
                <a:effectLst/>
                <a:latin typeface="Tahoma" pitchFamily="34" charset="0"/>
                <a:cs typeface="Tahoma" pitchFamily="34" charset="0"/>
              </a:rPr>
              <a:t>PRINCIPIO FUNDAMENTAL</a:t>
            </a:r>
            <a:r>
              <a:rPr kumimoji="0" lang="en-US" sz="2600" b="0" i="0" u="none" strike="noStrike" cap="none" normalizeH="0" baseline="0" dirty="0">
                <a:ln>
                  <a:noFill/>
                </a:ln>
                <a:solidFill>
                  <a:schemeClr val="tx1"/>
                </a:solidFill>
                <a:effectLst/>
                <a:latin typeface="Tahoma" pitchFamily="34" charset="0"/>
                <a:cs typeface="Tahoma" pitchFamily="34" charset="0"/>
              </a:rPr>
              <a:t>:</a:t>
            </a:r>
            <a:r>
              <a:rPr kumimoji="0" lang="en-US" sz="2600" b="0" i="0" u="none" strike="noStrike" cap="none" normalizeH="0" dirty="0">
                <a:ln>
                  <a:noFill/>
                </a:ln>
                <a:solidFill>
                  <a:schemeClr val="tx1"/>
                </a:solidFill>
                <a:effectLst/>
                <a:latin typeface="Tahoma" pitchFamily="34" charset="0"/>
                <a:cs typeface="Tahoma" pitchFamily="34" charset="0"/>
              </a:rPr>
              <a:t> </a:t>
            </a:r>
            <a:r>
              <a:rPr kumimoji="0" lang="en-US" sz="2600" b="0" i="0" u="none" strike="noStrike" cap="none" normalizeH="0" dirty="0" err="1">
                <a:ln>
                  <a:noFill/>
                </a:ln>
                <a:solidFill>
                  <a:schemeClr val="tx1"/>
                </a:solidFill>
                <a:effectLst/>
                <a:latin typeface="Tahoma" pitchFamily="34" charset="0"/>
                <a:cs typeface="Tahoma" pitchFamily="34" charset="0"/>
              </a:rPr>
              <a:t>Rebelarse</a:t>
            </a:r>
            <a:r>
              <a:rPr kumimoji="0" lang="en-US" sz="2600" b="0" i="0" u="none" strike="noStrike" cap="none" normalizeH="0" dirty="0">
                <a:ln>
                  <a:noFill/>
                </a:ln>
                <a:solidFill>
                  <a:schemeClr val="tx1"/>
                </a:solidFill>
                <a:effectLst/>
                <a:latin typeface="Tahoma" pitchFamily="34" charset="0"/>
                <a:cs typeface="Tahoma" pitchFamily="34" charset="0"/>
              </a:rPr>
              <a:t> o </a:t>
            </a:r>
            <a:r>
              <a:rPr kumimoji="0" lang="en-US" sz="2600" b="0" i="0" u="none" strike="noStrike" cap="none" normalizeH="0" dirty="0" err="1">
                <a:ln>
                  <a:noFill/>
                </a:ln>
                <a:solidFill>
                  <a:schemeClr val="tx1"/>
                </a:solidFill>
                <a:effectLst/>
                <a:latin typeface="Tahoma" pitchFamily="34" charset="0"/>
                <a:cs typeface="Tahoma" pitchFamily="34" charset="0"/>
              </a:rPr>
              <a:t>rechazar</a:t>
            </a:r>
            <a:r>
              <a:rPr kumimoji="0" lang="en-US" sz="2600" b="0" i="0" u="none" strike="noStrike" cap="none" normalizeH="0" dirty="0">
                <a:ln>
                  <a:noFill/>
                </a:ln>
                <a:solidFill>
                  <a:schemeClr val="tx1"/>
                </a:solidFill>
                <a:effectLst/>
                <a:latin typeface="Tahoma" pitchFamily="34" charset="0"/>
                <a:cs typeface="Tahoma" pitchFamily="34" charset="0"/>
              </a:rPr>
              <a:t> a la </a:t>
            </a:r>
            <a:r>
              <a:rPr kumimoji="0" lang="en-US" sz="2600" b="0" i="0" u="none" strike="noStrike" cap="none" normalizeH="0" dirty="0" err="1">
                <a:ln>
                  <a:noFill/>
                </a:ln>
                <a:solidFill>
                  <a:schemeClr val="tx1"/>
                </a:solidFill>
                <a:effectLst/>
                <a:latin typeface="Tahoma" pitchFamily="34" charset="0"/>
                <a:cs typeface="Tahoma" pitchFamily="34" charset="0"/>
              </a:rPr>
              <a:t>autoridad</a:t>
            </a:r>
            <a:r>
              <a:rPr kumimoji="0" lang="en-US" sz="2600" b="0" i="0" u="none" strike="noStrike" cap="none" normalizeH="0" dirty="0">
                <a:ln>
                  <a:noFill/>
                </a:ln>
                <a:solidFill>
                  <a:schemeClr val="tx1"/>
                </a:solidFill>
                <a:effectLst/>
                <a:latin typeface="Tahoma" pitchFamily="34" charset="0"/>
                <a:cs typeface="Tahoma" pitchFamily="34" charset="0"/>
              </a:rPr>
              <a:t> </a:t>
            </a:r>
            <a:r>
              <a:rPr kumimoji="0" lang="en-US" sz="2600" b="0" i="0" u="none" strike="noStrike" cap="none" normalizeH="0" dirty="0" err="1">
                <a:ln>
                  <a:noFill/>
                </a:ln>
                <a:solidFill>
                  <a:schemeClr val="tx1"/>
                </a:solidFill>
                <a:effectLst/>
                <a:latin typeface="Tahoma" pitchFamily="34" charset="0"/>
                <a:cs typeface="Tahoma" pitchFamily="34" charset="0"/>
              </a:rPr>
              <a:t>delegada</a:t>
            </a:r>
            <a:r>
              <a:rPr kumimoji="0" lang="en-US" sz="2600" b="0" i="0" u="none" strike="noStrike" cap="none" normalizeH="0" dirty="0">
                <a:ln>
                  <a:noFill/>
                </a:ln>
                <a:solidFill>
                  <a:schemeClr val="tx1"/>
                </a:solidFill>
                <a:effectLst/>
                <a:latin typeface="Tahoma" pitchFamily="34" charset="0"/>
                <a:cs typeface="Tahoma" pitchFamily="34" charset="0"/>
              </a:rPr>
              <a:t> es </a:t>
            </a:r>
            <a:r>
              <a:rPr kumimoji="0" lang="en-US" sz="2600" b="0" i="0" u="none" strike="noStrike" cap="none" normalizeH="0" dirty="0" err="1">
                <a:ln>
                  <a:noFill/>
                </a:ln>
                <a:solidFill>
                  <a:schemeClr val="tx1"/>
                </a:solidFill>
                <a:effectLst/>
                <a:latin typeface="Tahoma" pitchFamily="34" charset="0"/>
                <a:cs typeface="Tahoma" pitchFamily="34" charset="0"/>
              </a:rPr>
              <a:t>rebelarse</a:t>
            </a:r>
            <a:r>
              <a:rPr kumimoji="0" lang="en-US" sz="2600" b="0" i="0" u="none" strike="noStrike" cap="none" normalizeH="0" dirty="0">
                <a:ln>
                  <a:noFill/>
                </a:ln>
                <a:solidFill>
                  <a:schemeClr val="tx1"/>
                </a:solidFill>
                <a:effectLst/>
                <a:latin typeface="Tahoma" pitchFamily="34" charset="0"/>
                <a:cs typeface="Tahoma" pitchFamily="34" charset="0"/>
              </a:rPr>
              <a:t> o </a:t>
            </a:r>
            <a:r>
              <a:rPr kumimoji="0" lang="en-US" sz="2600" b="0" i="0" u="none" strike="noStrike" cap="none" normalizeH="0" dirty="0" err="1">
                <a:ln>
                  <a:noFill/>
                </a:ln>
                <a:solidFill>
                  <a:schemeClr val="tx1"/>
                </a:solidFill>
                <a:effectLst/>
                <a:latin typeface="Tahoma" pitchFamily="34" charset="0"/>
                <a:cs typeface="Tahoma" pitchFamily="34" charset="0"/>
              </a:rPr>
              <a:t>rechazar</a:t>
            </a:r>
            <a:r>
              <a:rPr kumimoji="0" lang="en-US" sz="2600" b="0" i="0" u="none" strike="noStrike" cap="none" normalizeH="0" dirty="0">
                <a:ln>
                  <a:noFill/>
                </a:ln>
                <a:solidFill>
                  <a:schemeClr val="tx1"/>
                </a:solidFill>
                <a:effectLst/>
                <a:latin typeface="Tahoma" pitchFamily="34" charset="0"/>
                <a:cs typeface="Tahoma" pitchFamily="34" charset="0"/>
              </a:rPr>
              <a:t> a Dios </a:t>
            </a:r>
            <a:r>
              <a:rPr kumimoji="0" lang="en-US" sz="2600" b="0" i="0" u="none" strike="noStrike" cap="none" normalizeH="0" dirty="0" err="1">
                <a:ln>
                  <a:noFill/>
                </a:ln>
                <a:solidFill>
                  <a:schemeClr val="tx1"/>
                </a:solidFill>
                <a:effectLst/>
                <a:latin typeface="Tahoma" pitchFamily="34" charset="0"/>
                <a:cs typeface="Tahoma" pitchFamily="34" charset="0"/>
              </a:rPr>
              <a:t>mismo</a:t>
            </a:r>
            <a:endParaRPr kumimoji="0" lang="en-US" sz="26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ahoma" pitchFamily="34" charset="0"/>
                <a:cs typeface="Tahoma"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4" name="TextBox 3"/>
          <p:cNvSpPr txBox="1"/>
          <p:nvPr/>
        </p:nvSpPr>
        <p:spPr>
          <a:xfrm>
            <a:off x="533400" y="5637165"/>
            <a:ext cx="8077200" cy="1138773"/>
          </a:xfrm>
          <a:prstGeom prst="rect">
            <a:avLst/>
          </a:prstGeom>
          <a:noFill/>
        </p:spPr>
        <p:txBody>
          <a:bodyPr wrap="square" rtlCol="0">
            <a:spAutoFit/>
          </a:bodyPr>
          <a:lstStyle/>
          <a:p>
            <a:pPr algn="just"/>
            <a:r>
              <a:rPr lang="en-US" sz="1700" dirty="0" err="1"/>
              <a:t>Cuando</a:t>
            </a:r>
            <a:r>
              <a:rPr lang="en-US" sz="1700" dirty="0"/>
              <a:t> </a:t>
            </a:r>
            <a:r>
              <a:rPr lang="en-US" sz="1700" dirty="0" err="1"/>
              <a:t>una</a:t>
            </a:r>
            <a:r>
              <a:rPr lang="en-US" sz="1700" dirty="0"/>
              <a:t> persona </a:t>
            </a:r>
            <a:r>
              <a:rPr lang="en-US" sz="1700" dirty="0" err="1"/>
              <a:t>resiste</a:t>
            </a:r>
            <a:r>
              <a:rPr lang="en-US" sz="1700" dirty="0"/>
              <a:t> la </a:t>
            </a:r>
            <a:r>
              <a:rPr lang="en-US" sz="1700" dirty="0" err="1"/>
              <a:t>autoridad</a:t>
            </a:r>
            <a:r>
              <a:rPr lang="en-US" sz="1700" dirty="0"/>
              <a:t> </a:t>
            </a:r>
            <a:r>
              <a:rPr lang="en-US" sz="1700" dirty="0" err="1"/>
              <a:t>delegada</a:t>
            </a:r>
            <a:r>
              <a:rPr lang="en-US" sz="1700" dirty="0"/>
              <a:t>, </a:t>
            </a:r>
            <a:r>
              <a:rPr lang="en-US" sz="1700" dirty="0" err="1"/>
              <a:t>esta</a:t>
            </a:r>
            <a:r>
              <a:rPr lang="en-US" sz="1700" dirty="0"/>
              <a:t> </a:t>
            </a:r>
            <a:r>
              <a:rPr lang="en-US" sz="1700" dirty="0" err="1"/>
              <a:t>rechazando</a:t>
            </a:r>
            <a:r>
              <a:rPr lang="en-US" sz="1700" dirty="0"/>
              <a:t> la </a:t>
            </a:r>
            <a:r>
              <a:rPr lang="en-US" sz="1700" dirty="0" err="1"/>
              <a:t>autoridad</a:t>
            </a:r>
            <a:r>
              <a:rPr lang="en-US" sz="1700" dirty="0"/>
              <a:t> de Dios </a:t>
            </a:r>
            <a:r>
              <a:rPr lang="en-US" sz="1700" dirty="0" err="1"/>
              <a:t>pues</a:t>
            </a:r>
            <a:r>
              <a:rPr lang="en-US" sz="1700" dirty="0"/>
              <a:t> la </a:t>
            </a:r>
            <a:r>
              <a:rPr lang="en-US" sz="1700" dirty="0" err="1"/>
              <a:t>autoridad</a:t>
            </a:r>
            <a:r>
              <a:rPr lang="en-US" sz="1700" dirty="0"/>
              <a:t> que la persona </a:t>
            </a:r>
            <a:r>
              <a:rPr lang="en-US" sz="1700" dirty="0" err="1"/>
              <a:t>delegada</a:t>
            </a:r>
            <a:r>
              <a:rPr lang="en-US" sz="1700" dirty="0"/>
              <a:t> </a:t>
            </a:r>
            <a:r>
              <a:rPr lang="en-US" sz="1700" dirty="0" err="1"/>
              <a:t>tenga</a:t>
            </a:r>
            <a:r>
              <a:rPr lang="en-US" sz="1700" dirty="0"/>
              <a:t> no le es </a:t>
            </a:r>
            <a:r>
              <a:rPr lang="en-US" sz="1700" dirty="0" err="1"/>
              <a:t>propia</a:t>
            </a:r>
            <a:r>
              <a:rPr lang="en-US" sz="1700" dirty="0"/>
              <a:t> </a:t>
            </a:r>
            <a:r>
              <a:rPr lang="en-US" sz="1700" dirty="0" err="1"/>
              <a:t>sino</a:t>
            </a:r>
            <a:r>
              <a:rPr lang="en-US" sz="1700" dirty="0"/>
              <a:t> que </a:t>
            </a:r>
            <a:r>
              <a:rPr lang="en-US" sz="1700" dirty="0" err="1"/>
              <a:t>procede</a:t>
            </a:r>
            <a:r>
              <a:rPr lang="en-US" sz="1700" dirty="0"/>
              <a:t> de Dios </a:t>
            </a:r>
            <a:r>
              <a:rPr lang="en-US" sz="1700" dirty="0" err="1"/>
              <a:t>mismo</a:t>
            </a:r>
            <a:r>
              <a:rPr lang="en-US" sz="1700" dirty="0"/>
              <a:t>. No se </a:t>
            </a:r>
            <a:r>
              <a:rPr lang="en-US" sz="1700" dirty="0" err="1"/>
              <a:t>puede</a:t>
            </a:r>
            <a:r>
              <a:rPr lang="en-US" sz="1700" dirty="0"/>
              <a:t> </a:t>
            </a:r>
            <a:r>
              <a:rPr lang="en-US" sz="1700" dirty="0" err="1"/>
              <a:t>aceptar</a:t>
            </a:r>
            <a:r>
              <a:rPr lang="en-US" sz="1700" dirty="0"/>
              <a:t> la </a:t>
            </a:r>
            <a:r>
              <a:rPr lang="en-US" sz="1700" dirty="0" err="1"/>
              <a:t>autoridad</a:t>
            </a:r>
            <a:r>
              <a:rPr lang="en-US" sz="1700" dirty="0"/>
              <a:t> de Dios y </a:t>
            </a:r>
            <a:r>
              <a:rPr lang="en-US" sz="1700" dirty="0" err="1"/>
              <a:t>rechazar</a:t>
            </a:r>
            <a:r>
              <a:rPr lang="en-US" sz="1700" dirty="0"/>
              <a:t> la </a:t>
            </a:r>
            <a:r>
              <a:rPr lang="en-US" sz="1700" dirty="0" err="1"/>
              <a:t>autoridad</a:t>
            </a:r>
            <a:r>
              <a:rPr lang="en-US" sz="1700" dirty="0"/>
              <a:t> </a:t>
            </a:r>
            <a:r>
              <a:rPr lang="en-US" sz="1700" dirty="0" err="1"/>
              <a:t>delegada</a:t>
            </a:r>
            <a:r>
              <a:rPr lang="en-US" sz="1700" dirty="0"/>
              <a:t> de un hombre.  </a:t>
            </a:r>
            <a:r>
              <a:rPr lang="en-US" sz="1700" dirty="0">
                <a:solidFill>
                  <a:srgbClr val="FF0000"/>
                </a:solidFill>
              </a:rPr>
              <a:t>Romanos 13-6; Lucas 10</a:t>
            </a:r>
            <a:endParaRPr lang="en-US" sz="1700" dirty="0"/>
          </a:p>
        </p:txBody>
      </p:sp>
      <p:sp>
        <p:nvSpPr>
          <p:cNvPr id="5" name="TextBox 4">
            <a:extLst>
              <a:ext uri="{FF2B5EF4-FFF2-40B4-BE49-F238E27FC236}">
                <a16:creationId xmlns:a16="http://schemas.microsoft.com/office/drawing/2014/main" id="{96AA342A-87F0-E76B-32E8-6AF4FAC526F4}"/>
              </a:ext>
            </a:extLst>
          </p:cNvPr>
          <p:cNvSpPr txBox="1"/>
          <p:nvPr/>
        </p:nvSpPr>
        <p:spPr>
          <a:xfrm>
            <a:off x="76200" y="3633014"/>
            <a:ext cx="6248400" cy="1292662"/>
          </a:xfrm>
          <a:prstGeom prst="rect">
            <a:avLst/>
          </a:prstGeom>
          <a:noFill/>
        </p:spPr>
        <p:txBody>
          <a:bodyPr wrap="square">
            <a:spAutoFit/>
          </a:bodyPr>
          <a:lstStyle/>
          <a:p>
            <a:r>
              <a:rPr lang="en-US" sz="2600" b="1" u="sng" dirty="0">
                <a:latin typeface="Tahoma" panose="020B0604030504040204" pitchFamily="34" charset="0"/>
                <a:ea typeface="Tahoma" panose="020B0604030504040204" pitchFamily="34" charset="0"/>
                <a:cs typeface="Tahoma" panose="020B0604030504040204" pitchFamily="34" charset="0"/>
              </a:rPr>
              <a:t>EIGHTH FUNDAMENTAL PRINCIPLE: </a:t>
            </a:r>
          </a:p>
          <a:p>
            <a:r>
              <a:rPr lang="en-US" sz="2600" dirty="0">
                <a:latin typeface="Tahoma" panose="020B0604030504040204" pitchFamily="34" charset="0"/>
                <a:ea typeface="Tahoma" panose="020B0604030504040204" pitchFamily="34" charset="0"/>
                <a:cs typeface="Tahoma" panose="020B0604030504040204" pitchFamily="34" charset="0"/>
              </a:rPr>
              <a:t>To rebel or reject delegated authority is to rebel or reject God Himself</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 name="Rectangle 4"/>
          <p:cNvSpPr/>
          <p:nvPr/>
        </p:nvSpPr>
        <p:spPr>
          <a:xfrm>
            <a:off x="457200" y="1996619"/>
            <a:ext cx="7543800" cy="4708981"/>
          </a:xfrm>
          <a:prstGeom prst="rect">
            <a:avLst/>
          </a:prstGeom>
        </p:spPr>
        <p:txBody>
          <a:bodyPr wrap="square">
            <a:spAutoFit/>
          </a:bodyPr>
          <a:lstStyle/>
          <a:p>
            <a:pPr algn="just"/>
            <a:r>
              <a:rPr lang="es-ES" sz="2000" baseline="30000"/>
              <a:t>8</a:t>
            </a:r>
            <a:r>
              <a:rPr lang="es-ES" sz="2000"/>
              <a:t> En cualquier ciudad donde entréis, y os reciban, comed lo que os pongan delante; </a:t>
            </a:r>
            <a:r>
              <a:rPr lang="es-ES" sz="2000" baseline="30000"/>
              <a:t>9</a:t>
            </a:r>
            <a:r>
              <a:rPr lang="es-ES" sz="2000"/>
              <a:t> y </a:t>
            </a:r>
            <a:r>
              <a:rPr lang="es-ES" sz="2000">
                <a:solidFill>
                  <a:srgbClr val="FF0000"/>
                </a:solidFill>
              </a:rPr>
              <a:t>sanad a los enfermos </a:t>
            </a:r>
            <a:r>
              <a:rPr lang="es-ES" sz="2000"/>
              <a:t>que en ella haya, y decidles: </a:t>
            </a:r>
            <a:r>
              <a:rPr lang="es-ES" sz="2000">
                <a:solidFill>
                  <a:srgbClr val="FF0000"/>
                </a:solidFill>
              </a:rPr>
              <a:t>Se ha acercado a vosotros el reino de Dios</a:t>
            </a:r>
            <a:r>
              <a:rPr lang="es-ES" sz="2000"/>
              <a:t>. </a:t>
            </a:r>
            <a:r>
              <a:rPr lang="es-ES" sz="2000" baseline="30000"/>
              <a:t>10</a:t>
            </a:r>
            <a:r>
              <a:rPr lang="es-ES" sz="2000"/>
              <a:t> Mas en cualquier ciudad donde entréis, y no os reciban, saliendo por sus calles, decid: </a:t>
            </a:r>
            <a:r>
              <a:rPr lang="es-ES" sz="2000" baseline="30000"/>
              <a:t>11</a:t>
            </a:r>
            <a:r>
              <a:rPr lang="es-ES" sz="2000"/>
              <a:t> Aun </a:t>
            </a:r>
            <a:r>
              <a:rPr lang="es-ES" sz="2000">
                <a:solidFill>
                  <a:srgbClr val="FF0000"/>
                </a:solidFill>
              </a:rPr>
              <a:t>el polvo de vuestra ciudad, que se ha pegado a nuestros pies, lo sacudimos contra vosotros</a:t>
            </a:r>
            <a:r>
              <a:rPr lang="es-ES" sz="2000"/>
              <a:t>. Pero esto sabed, que el reino de Dios se ha acercado a vosotros.</a:t>
            </a:r>
            <a:r>
              <a:rPr lang="es-ES" sz="2000" baseline="30000"/>
              <a:t>12</a:t>
            </a:r>
            <a:r>
              <a:rPr lang="es-ES" sz="2000"/>
              <a:t> Y os digo que en aquel día será más tolerable el castigo para Sodoma, que para aquella ciudad….. </a:t>
            </a:r>
            <a:r>
              <a:rPr lang="es-ES" sz="2000" baseline="30000"/>
              <a:t>14</a:t>
            </a:r>
            <a:r>
              <a:rPr lang="es-ES" sz="2000"/>
              <a:t> Por tanto, en el juicio será más tolerable el castigo para Tiro y Sidón, que para vosotras. </a:t>
            </a:r>
            <a:r>
              <a:rPr lang="es-ES" sz="2000" baseline="30000"/>
              <a:t>15</a:t>
            </a:r>
            <a:r>
              <a:rPr lang="es-ES" sz="2000"/>
              <a:t> Y tú, </a:t>
            </a:r>
            <a:r>
              <a:rPr lang="es-ES" sz="2000" err="1"/>
              <a:t>Capernaum</a:t>
            </a:r>
            <a:r>
              <a:rPr lang="es-ES" sz="2000"/>
              <a:t>, que hasta los cielos eres levantada, hasta el Hades serás abatida. </a:t>
            </a:r>
            <a:r>
              <a:rPr lang="es-ES" sz="2000" baseline="30000"/>
              <a:t>16</a:t>
            </a:r>
            <a:r>
              <a:rPr lang="es-ES" sz="2000"/>
              <a:t> </a:t>
            </a:r>
            <a:r>
              <a:rPr lang="es-ES" sz="2000" u="sng">
                <a:solidFill>
                  <a:srgbClr val="FF0000"/>
                </a:solidFill>
              </a:rPr>
              <a:t>El que a vosotros oye, a mí me oye; y el que a vosotros desecha, a mí me desecha; y el que me desecha a mí, desecha al que me envió</a:t>
            </a:r>
            <a:r>
              <a:rPr lang="es-ES" sz="2000"/>
              <a:t>. </a:t>
            </a:r>
          </a:p>
          <a:p>
            <a:pPr algn="ctr"/>
            <a:r>
              <a:rPr lang="es-ES" sz="2000"/>
              <a:t>Lucas 10:8-16</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121" name="Rectangle 1"/>
          <p:cNvSpPr>
            <a:spLocks noChangeArrowheads="1"/>
          </p:cNvSpPr>
          <p:nvPr/>
        </p:nvSpPr>
        <p:spPr bwMode="auto">
          <a:xfrm>
            <a:off x="0" y="1600200"/>
            <a:ext cx="67056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600" b="1" u="sng" dirty="0">
                <a:latin typeface="Tahoma" pitchFamily="34" charset="0"/>
                <a:cs typeface="Tahoma" pitchFamily="34" charset="0"/>
              </a:rPr>
              <a:t>NOVENO</a:t>
            </a:r>
            <a:r>
              <a:rPr kumimoji="0" lang="en-US" sz="2600" b="1" i="0" u="sng" strike="noStrike" cap="none" normalizeH="0" dirty="0">
                <a:ln>
                  <a:noFill/>
                </a:ln>
                <a:solidFill>
                  <a:schemeClr val="tx1"/>
                </a:solidFill>
                <a:effectLst/>
                <a:latin typeface="Tahoma" pitchFamily="34" charset="0"/>
                <a:cs typeface="Tahoma" pitchFamily="34" charset="0"/>
              </a:rPr>
              <a:t> </a:t>
            </a:r>
            <a:r>
              <a:rPr kumimoji="0" lang="en-US" sz="2600" b="1" i="0" u="sng" strike="noStrike" cap="none" normalizeH="0" baseline="0" dirty="0">
                <a:ln>
                  <a:noFill/>
                </a:ln>
                <a:solidFill>
                  <a:schemeClr val="tx1"/>
                </a:solidFill>
                <a:effectLst/>
                <a:latin typeface="Tahoma" pitchFamily="34" charset="0"/>
                <a:cs typeface="Tahoma" pitchFamily="34" charset="0"/>
              </a:rPr>
              <a:t>PRINCIPIO FUNDAMENTAL</a:t>
            </a:r>
            <a:r>
              <a:rPr kumimoji="0" lang="en-US" sz="2600" b="0" i="0" u="none" strike="noStrike" cap="none" normalizeH="0" baseline="0" dirty="0">
                <a:ln>
                  <a:noFill/>
                </a:ln>
                <a:solidFill>
                  <a:schemeClr val="tx1"/>
                </a:solidFill>
                <a:effectLst/>
                <a:latin typeface="Tahoma" pitchFamily="34" charset="0"/>
                <a:cs typeface="Tahoma" pitchFamily="34" charset="0"/>
              </a:rPr>
              <a:t>:</a:t>
            </a:r>
            <a:r>
              <a:rPr kumimoji="0" lang="en-US" sz="2600" b="0" i="0" u="none" strike="noStrike" cap="none" normalizeH="0" dirty="0">
                <a:ln>
                  <a:noFill/>
                </a:ln>
                <a:solidFill>
                  <a:schemeClr val="tx1"/>
                </a:solidFill>
                <a:effectLst/>
                <a:latin typeface="Tahoma" pitchFamily="34" charset="0"/>
                <a:cs typeface="Tahoma" pitchFamily="34" charset="0"/>
              </a:rPr>
              <a:t> </a:t>
            </a:r>
            <a:r>
              <a:rPr lang="en-US" sz="2600" dirty="0" err="1">
                <a:latin typeface="Tahoma" pitchFamily="34" charset="0"/>
                <a:cs typeface="Tahoma" pitchFamily="34" charset="0"/>
              </a:rPr>
              <a:t>D</a:t>
            </a:r>
            <a:r>
              <a:rPr kumimoji="0" lang="en-US" sz="2600" b="0" i="0" u="none" strike="noStrike" cap="none" normalizeH="0" dirty="0" err="1">
                <a:ln>
                  <a:noFill/>
                </a:ln>
                <a:solidFill>
                  <a:schemeClr val="tx1"/>
                </a:solidFill>
                <a:effectLst/>
                <a:latin typeface="Tahoma" pitchFamily="34" charset="0"/>
                <a:cs typeface="Tahoma" pitchFamily="34" charset="0"/>
              </a:rPr>
              <a:t>esobedecer</a:t>
            </a:r>
            <a:r>
              <a:rPr kumimoji="0" lang="en-US" sz="2600" b="0" i="0" u="none" strike="noStrike" cap="none" normalizeH="0" dirty="0">
                <a:ln>
                  <a:noFill/>
                </a:ln>
                <a:solidFill>
                  <a:schemeClr val="tx1"/>
                </a:solidFill>
                <a:effectLst/>
                <a:latin typeface="Tahoma" pitchFamily="34" charset="0"/>
                <a:cs typeface="Tahoma" pitchFamily="34" charset="0"/>
              </a:rPr>
              <a:t> a la </a:t>
            </a:r>
            <a:r>
              <a:rPr kumimoji="0" lang="en-US" sz="2600" b="0" i="0" u="none" strike="noStrike" cap="none" normalizeH="0" dirty="0" err="1">
                <a:ln>
                  <a:noFill/>
                </a:ln>
                <a:solidFill>
                  <a:schemeClr val="tx1"/>
                </a:solidFill>
                <a:effectLst/>
                <a:latin typeface="Tahoma" pitchFamily="34" charset="0"/>
                <a:cs typeface="Tahoma" pitchFamily="34" charset="0"/>
              </a:rPr>
              <a:t>autoridad</a:t>
            </a:r>
            <a:r>
              <a:rPr kumimoji="0" lang="en-US" sz="2600" b="0" i="0" u="none" strike="noStrike" cap="none" normalizeH="0" dirty="0">
                <a:ln>
                  <a:noFill/>
                </a:ln>
                <a:solidFill>
                  <a:schemeClr val="tx1"/>
                </a:solidFill>
                <a:effectLst/>
                <a:latin typeface="Tahoma" pitchFamily="34" charset="0"/>
                <a:cs typeface="Tahoma" pitchFamily="34" charset="0"/>
              </a:rPr>
              <a:t> </a:t>
            </a:r>
            <a:r>
              <a:rPr kumimoji="0" lang="en-US" sz="2600" b="0" i="0" u="none" strike="noStrike" cap="none" normalizeH="0" dirty="0" err="1">
                <a:ln>
                  <a:noFill/>
                </a:ln>
                <a:solidFill>
                  <a:schemeClr val="tx1"/>
                </a:solidFill>
                <a:effectLst/>
                <a:latin typeface="Tahoma" pitchFamily="34" charset="0"/>
                <a:cs typeface="Tahoma" pitchFamily="34" charset="0"/>
              </a:rPr>
              <a:t>delegada</a:t>
            </a:r>
            <a:r>
              <a:rPr kumimoji="0" lang="en-US" sz="2600" b="0" i="0" u="none" strike="noStrike" cap="none" normalizeH="0" dirty="0">
                <a:ln>
                  <a:noFill/>
                </a:ln>
                <a:solidFill>
                  <a:schemeClr val="tx1"/>
                </a:solidFill>
                <a:effectLst/>
                <a:latin typeface="Tahoma" pitchFamily="34" charset="0"/>
                <a:cs typeface="Tahoma" pitchFamily="34" charset="0"/>
              </a:rPr>
              <a:t> </a:t>
            </a:r>
            <a:r>
              <a:rPr kumimoji="0" lang="en-US" sz="2600" b="0" i="0" u="none" strike="noStrike" cap="none" normalizeH="0" dirty="0" err="1">
                <a:ln>
                  <a:noFill/>
                </a:ln>
                <a:solidFill>
                  <a:schemeClr val="tx1"/>
                </a:solidFill>
                <a:effectLst/>
                <a:latin typeface="Tahoma" pitchFamily="34" charset="0"/>
                <a:cs typeface="Tahoma" pitchFamily="34" charset="0"/>
              </a:rPr>
              <a:t>por</a:t>
            </a:r>
            <a:r>
              <a:rPr kumimoji="0" lang="en-US" sz="2600" b="0" i="0" u="none" strike="noStrike" cap="none" normalizeH="0" dirty="0">
                <a:ln>
                  <a:noFill/>
                </a:ln>
                <a:solidFill>
                  <a:schemeClr val="tx1"/>
                </a:solidFill>
                <a:effectLst/>
                <a:latin typeface="Tahoma" pitchFamily="34" charset="0"/>
                <a:cs typeface="Tahoma" pitchFamily="34" charset="0"/>
              </a:rPr>
              <a:t> Dios es </a:t>
            </a:r>
            <a:r>
              <a:rPr kumimoji="0" lang="en-US" sz="2600" b="0" i="0" u="none" strike="noStrike" cap="none" normalizeH="0" dirty="0" err="1">
                <a:ln>
                  <a:noFill/>
                </a:ln>
                <a:solidFill>
                  <a:schemeClr val="tx1"/>
                </a:solidFill>
                <a:effectLst/>
                <a:latin typeface="Tahoma" pitchFamily="34" charset="0"/>
                <a:cs typeface="Tahoma" pitchFamily="34" charset="0"/>
              </a:rPr>
              <a:t>respaldar</a:t>
            </a:r>
            <a:r>
              <a:rPr kumimoji="0" lang="en-US" sz="2600" b="0" i="0" u="none" strike="noStrike" cap="none" normalizeH="0" dirty="0">
                <a:ln>
                  <a:noFill/>
                </a:ln>
                <a:solidFill>
                  <a:schemeClr val="tx1"/>
                </a:solidFill>
                <a:effectLst/>
                <a:latin typeface="Tahoma" pitchFamily="34" charset="0"/>
                <a:cs typeface="Tahoma" pitchFamily="34" charset="0"/>
              </a:rPr>
              <a:t> </a:t>
            </a:r>
            <a:r>
              <a:rPr kumimoji="0" lang="en-US" sz="2600" b="0" i="0" u="none" strike="noStrike" cap="none" normalizeH="0" dirty="0" err="1">
                <a:ln>
                  <a:noFill/>
                </a:ln>
                <a:solidFill>
                  <a:schemeClr val="tx1"/>
                </a:solidFill>
                <a:effectLst/>
                <a:latin typeface="Tahoma" pitchFamily="34" charset="0"/>
                <a:cs typeface="Tahoma" pitchFamily="34" charset="0"/>
              </a:rPr>
              <a:t>el</a:t>
            </a:r>
            <a:r>
              <a:rPr kumimoji="0" lang="en-US" sz="2600" b="0" i="0" u="none" strike="noStrike" cap="none" normalizeH="0" dirty="0">
                <a:ln>
                  <a:noFill/>
                </a:ln>
                <a:solidFill>
                  <a:schemeClr val="tx1"/>
                </a:solidFill>
                <a:effectLst/>
                <a:latin typeface="Tahoma" pitchFamily="34" charset="0"/>
                <a:cs typeface="Tahoma" pitchFamily="34" charset="0"/>
              </a:rPr>
              <a:t> principio de Satanas: la </a:t>
            </a:r>
            <a:r>
              <a:rPr kumimoji="0" lang="en-US" sz="2600" b="0" i="0" u="none" strike="noStrike" cap="none" normalizeH="0" dirty="0" err="1">
                <a:ln>
                  <a:noFill/>
                </a:ln>
                <a:solidFill>
                  <a:schemeClr val="tx1"/>
                </a:solidFill>
                <a:effectLst/>
                <a:latin typeface="Tahoma" pitchFamily="34" charset="0"/>
                <a:cs typeface="Tahoma" pitchFamily="34" charset="0"/>
              </a:rPr>
              <a:t>Rebelion</a:t>
            </a:r>
            <a:r>
              <a:rPr kumimoji="0" lang="en-US" sz="2600" b="0" i="0" u="none" strike="noStrike" cap="none" normalizeH="0" dirty="0">
                <a:ln>
                  <a:noFill/>
                </a:ln>
                <a:solidFill>
                  <a:schemeClr val="tx1"/>
                </a:solidFill>
                <a:effectLst/>
                <a:latin typeface="Tahoma" pitchFamily="34" charset="0"/>
                <a:cs typeface="Tahoma" pitchFamily="34" charset="0"/>
              </a:rPr>
              <a:t>.</a:t>
            </a:r>
            <a:endParaRPr kumimoji="0" lang="en-US" sz="26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ahoma" pitchFamily="34" charset="0"/>
                <a:cs typeface="Tahoma"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4" name="TextBox 3"/>
          <p:cNvSpPr txBox="1"/>
          <p:nvPr/>
        </p:nvSpPr>
        <p:spPr>
          <a:xfrm>
            <a:off x="609600" y="5802868"/>
            <a:ext cx="4314001" cy="369332"/>
          </a:xfrm>
          <a:prstGeom prst="rect">
            <a:avLst/>
          </a:prstGeom>
          <a:noFill/>
        </p:spPr>
        <p:txBody>
          <a:bodyPr wrap="none" rtlCol="0">
            <a:spAutoFit/>
          </a:bodyPr>
          <a:lstStyle/>
          <a:p>
            <a:r>
              <a:rPr lang="en-US"/>
              <a:t>Nota: no </a:t>
            </a:r>
            <a:r>
              <a:rPr lang="en-US" err="1"/>
              <a:t>toda</a:t>
            </a:r>
            <a:r>
              <a:rPr lang="en-US"/>
              <a:t> </a:t>
            </a:r>
            <a:r>
              <a:rPr lang="en-US" err="1"/>
              <a:t>desobediencia</a:t>
            </a:r>
            <a:r>
              <a:rPr lang="en-US"/>
              <a:t> </a:t>
            </a:r>
            <a:r>
              <a:rPr lang="en-US" err="1"/>
              <a:t>es</a:t>
            </a:r>
            <a:r>
              <a:rPr lang="en-US"/>
              <a:t> </a:t>
            </a:r>
            <a:r>
              <a:rPr lang="en-US" err="1"/>
              <a:t>rebelion</a:t>
            </a:r>
            <a:endParaRPr lang="en-US"/>
          </a:p>
        </p:txBody>
      </p:sp>
      <p:sp>
        <p:nvSpPr>
          <p:cNvPr id="5" name="TextBox 4">
            <a:extLst>
              <a:ext uri="{FF2B5EF4-FFF2-40B4-BE49-F238E27FC236}">
                <a16:creationId xmlns:a16="http://schemas.microsoft.com/office/drawing/2014/main" id="{E6837365-72EA-B34F-F93E-9AAEF3BA980C}"/>
              </a:ext>
            </a:extLst>
          </p:cNvPr>
          <p:cNvSpPr txBox="1"/>
          <p:nvPr/>
        </p:nvSpPr>
        <p:spPr>
          <a:xfrm>
            <a:off x="26670" y="3712428"/>
            <a:ext cx="6705600" cy="1292662"/>
          </a:xfrm>
          <a:prstGeom prst="rect">
            <a:avLst/>
          </a:prstGeom>
          <a:noFill/>
        </p:spPr>
        <p:txBody>
          <a:bodyPr wrap="square">
            <a:spAutoFit/>
          </a:bodyPr>
          <a:lstStyle/>
          <a:p>
            <a:r>
              <a:rPr lang="en-US" sz="2600" b="1" u="sng" dirty="0">
                <a:latin typeface="Tahoma" panose="020B0604030504040204" pitchFamily="34" charset="0"/>
                <a:ea typeface="Tahoma" panose="020B0604030504040204" pitchFamily="34" charset="0"/>
                <a:cs typeface="Tahoma" panose="020B0604030504040204" pitchFamily="34" charset="0"/>
              </a:rPr>
              <a:t>NINTH FUNDAMENTAL PRINCIPLE: </a:t>
            </a:r>
            <a:r>
              <a:rPr lang="en-US" sz="2600" dirty="0">
                <a:latin typeface="Tahoma" panose="020B0604030504040204" pitchFamily="34" charset="0"/>
                <a:ea typeface="Tahoma" panose="020B0604030504040204" pitchFamily="34" charset="0"/>
                <a:cs typeface="Tahoma" panose="020B0604030504040204" pitchFamily="34" charset="0"/>
              </a:rPr>
              <a:t>Disobeying the authority delegated by God is supporting Satan's principle: Rebellion.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121" name="Rectangle 1"/>
          <p:cNvSpPr>
            <a:spLocks noChangeArrowheads="1"/>
          </p:cNvSpPr>
          <p:nvPr/>
        </p:nvSpPr>
        <p:spPr bwMode="auto">
          <a:xfrm>
            <a:off x="228600" y="1066800"/>
            <a:ext cx="4572000"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300" b="1" i="0" u="sng" strike="noStrike" cap="none" normalizeH="0" baseline="0" dirty="0">
                <a:ln>
                  <a:noFill/>
                </a:ln>
                <a:solidFill>
                  <a:schemeClr val="tx1"/>
                </a:solidFill>
                <a:effectLst/>
                <a:latin typeface="Tahoma" pitchFamily="34" charset="0"/>
                <a:cs typeface="Tahoma" pitchFamily="34" charset="0"/>
              </a:rPr>
              <a:t>EJEMPLO DE REBELION</a:t>
            </a:r>
            <a:r>
              <a:rPr kumimoji="0" lang="en-US" sz="2300" b="1" i="0" u="sng" strike="noStrike" cap="none" normalizeH="0" dirty="0">
                <a:ln>
                  <a:noFill/>
                </a:ln>
                <a:solidFill>
                  <a:schemeClr val="tx1"/>
                </a:solidFill>
                <a:effectLst/>
                <a:latin typeface="Tahoma" pitchFamily="34" charset="0"/>
                <a:cs typeface="Tahoma" pitchFamily="34" charset="0"/>
              </a:rPr>
              <a:t> A LA AUTORIDAD DELEGADA</a:t>
            </a:r>
            <a:r>
              <a:rPr kumimoji="0" lang="en-US" sz="2300" b="0" i="0" u="none" strike="noStrike" cap="none" normalizeH="0" baseline="0" dirty="0">
                <a:ln>
                  <a:noFill/>
                </a:ln>
                <a:solidFill>
                  <a:schemeClr val="tx1"/>
                </a:solidFill>
                <a:effectLst/>
                <a:latin typeface="Tahoma" pitchFamily="34" charset="0"/>
                <a:cs typeface="Tahoma" pitchFamily="34" charset="0"/>
              </a:rPr>
              <a:t>:  </a:t>
            </a:r>
            <a:endParaRPr kumimoji="0" lang="en-US" sz="23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ahoma" pitchFamily="34" charset="0"/>
                <a:cs typeface="Tahoma"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4" name="TextBox 3"/>
          <p:cNvSpPr txBox="1"/>
          <p:nvPr/>
        </p:nvSpPr>
        <p:spPr>
          <a:xfrm>
            <a:off x="2057400" y="3105834"/>
            <a:ext cx="5105400" cy="646331"/>
          </a:xfrm>
          <a:prstGeom prst="rect">
            <a:avLst/>
          </a:prstGeom>
          <a:noFill/>
        </p:spPr>
        <p:txBody>
          <a:bodyPr wrap="square" rtlCol="0">
            <a:spAutoFit/>
          </a:bodyPr>
          <a:lstStyle/>
          <a:p>
            <a:pPr algn="ctr"/>
            <a:r>
              <a:rPr lang="en-US" b="1" dirty="0"/>
              <a:t>NADAB Y ABIU </a:t>
            </a:r>
          </a:p>
          <a:p>
            <a:pPr algn="ctr"/>
            <a:r>
              <a:rPr lang="en-US" dirty="0"/>
              <a:t>OFRECEN FUEGO EXTRANO</a:t>
            </a:r>
          </a:p>
        </p:txBody>
      </p:sp>
      <p:sp>
        <p:nvSpPr>
          <p:cNvPr id="5" name="Rectangle 4"/>
          <p:cNvSpPr/>
          <p:nvPr/>
        </p:nvSpPr>
        <p:spPr>
          <a:xfrm>
            <a:off x="228600" y="4165699"/>
            <a:ext cx="8763000" cy="2616101"/>
          </a:xfrm>
          <a:prstGeom prst="rect">
            <a:avLst/>
          </a:prstGeom>
        </p:spPr>
        <p:txBody>
          <a:bodyPr wrap="square">
            <a:spAutoFit/>
          </a:bodyPr>
          <a:lstStyle/>
          <a:p>
            <a:pPr algn="ctr"/>
            <a:r>
              <a:rPr lang="es-ES" sz="2000" dirty="0"/>
              <a:t> </a:t>
            </a:r>
            <a:r>
              <a:rPr lang="es-ES" u="sng" baseline="30000" dirty="0"/>
              <a:t>1</a:t>
            </a:r>
            <a:r>
              <a:rPr lang="es-ES" u="sng" dirty="0"/>
              <a:t>Nadab y </a:t>
            </a:r>
            <a:r>
              <a:rPr lang="es-ES" u="sng" dirty="0" err="1"/>
              <a:t>Abiú</a:t>
            </a:r>
            <a:r>
              <a:rPr lang="es-ES" u="sng" dirty="0"/>
              <a:t>, hijos de Aarón,</a:t>
            </a:r>
            <a:r>
              <a:rPr lang="es-ES" dirty="0"/>
              <a:t> tomaron sus respectivos incensarios, y después de poner en ellos fuego y echar incienso sobre él, </a:t>
            </a:r>
            <a:r>
              <a:rPr lang="es-ES" dirty="0">
                <a:solidFill>
                  <a:srgbClr val="FF0000"/>
                </a:solidFill>
              </a:rPr>
              <a:t>ofrecieron delante del SEÑOR fuego extraño, </a:t>
            </a:r>
            <a:r>
              <a:rPr lang="es-ES" u="sng" dirty="0">
                <a:solidFill>
                  <a:srgbClr val="FF0000"/>
                </a:solidFill>
              </a:rPr>
              <a:t>que El no les había ordenado</a:t>
            </a:r>
            <a:r>
              <a:rPr lang="es-ES" dirty="0"/>
              <a:t>.     </a:t>
            </a:r>
            <a:r>
              <a:rPr lang="es-ES" baseline="30000" dirty="0"/>
              <a:t>2</a:t>
            </a:r>
            <a:r>
              <a:rPr lang="es-ES" dirty="0"/>
              <a:t>Y de la presencia del SEÑOR salió fuego que los consumió, y murieron delante del SEÑOR.   </a:t>
            </a:r>
            <a:r>
              <a:rPr lang="es-ES" baseline="30000" dirty="0"/>
              <a:t>3</a:t>
            </a:r>
            <a:r>
              <a:rPr lang="es-ES" dirty="0"/>
              <a:t>Entonces Moisés dijo a Aarón: Esto es lo que el SEÑOR habló, diciendo:</a:t>
            </a:r>
            <a:br>
              <a:rPr lang="es-ES" dirty="0"/>
            </a:br>
            <a:r>
              <a:rPr lang="es-ES" dirty="0"/>
              <a:t>         </a:t>
            </a:r>
            <a:r>
              <a:rPr lang="es-ES" dirty="0">
                <a:solidFill>
                  <a:srgbClr val="FF0000"/>
                </a:solidFill>
              </a:rPr>
              <a:t>"Como santo seré tratado por los que se acercan a mí,</a:t>
            </a:r>
            <a:br>
              <a:rPr lang="es-ES" dirty="0">
                <a:solidFill>
                  <a:srgbClr val="FF0000"/>
                </a:solidFill>
              </a:rPr>
            </a:br>
            <a:r>
              <a:rPr lang="es-ES" dirty="0">
                <a:solidFill>
                  <a:srgbClr val="FF0000"/>
                </a:solidFill>
              </a:rPr>
              <a:t>         y en presencia de todo el pueblo seré honrado."</a:t>
            </a:r>
            <a:br>
              <a:rPr lang="es-ES" dirty="0">
                <a:solidFill>
                  <a:srgbClr val="FF0000"/>
                </a:solidFill>
              </a:rPr>
            </a:br>
            <a:r>
              <a:rPr lang="es-ES" dirty="0">
                <a:solidFill>
                  <a:srgbClr val="FF0000"/>
                </a:solidFill>
              </a:rPr>
              <a:t>         Y Aarón guardó silencio.</a:t>
            </a:r>
          </a:p>
          <a:p>
            <a:pPr algn="ctr"/>
            <a:r>
              <a:rPr lang="es-ES" dirty="0" err="1"/>
              <a:t>Levitico</a:t>
            </a:r>
            <a:r>
              <a:rPr lang="es-ES" dirty="0"/>
              <a:t> 10:1-3  LBLA</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D9EC97-9C8A-E370-8C0F-BBADE90490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254D3A-08A9-0759-97E5-18F64FA87DFB}"/>
              </a:ext>
            </a:extLst>
          </p:cNvPr>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121" name="Rectangle 1">
            <a:extLst>
              <a:ext uri="{FF2B5EF4-FFF2-40B4-BE49-F238E27FC236}">
                <a16:creationId xmlns:a16="http://schemas.microsoft.com/office/drawing/2014/main" id="{23FFC0DC-5AEA-511F-BCF6-C5A31E8CE35E}"/>
              </a:ext>
            </a:extLst>
          </p:cNvPr>
          <p:cNvSpPr>
            <a:spLocks noChangeArrowheads="1"/>
          </p:cNvSpPr>
          <p:nvPr/>
        </p:nvSpPr>
        <p:spPr bwMode="auto">
          <a:xfrm>
            <a:off x="228600" y="1066800"/>
            <a:ext cx="4572000"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300" b="1" i="0" u="sng" strike="noStrike" cap="none" normalizeH="0" baseline="0" dirty="0">
                <a:ln>
                  <a:noFill/>
                </a:ln>
                <a:solidFill>
                  <a:schemeClr val="tx1"/>
                </a:solidFill>
                <a:effectLst/>
                <a:latin typeface="Tahoma" pitchFamily="34" charset="0"/>
                <a:cs typeface="Tahoma" pitchFamily="34" charset="0"/>
              </a:rPr>
              <a:t>EJEMPLO DE REBELION</a:t>
            </a:r>
            <a:r>
              <a:rPr kumimoji="0" lang="en-US" sz="2300" b="1" i="0" u="sng" strike="noStrike" cap="none" normalizeH="0" dirty="0">
                <a:ln>
                  <a:noFill/>
                </a:ln>
                <a:solidFill>
                  <a:schemeClr val="tx1"/>
                </a:solidFill>
                <a:effectLst/>
                <a:latin typeface="Tahoma" pitchFamily="34" charset="0"/>
                <a:cs typeface="Tahoma" pitchFamily="34" charset="0"/>
              </a:rPr>
              <a:t> A LA AUTORIDAD DELEGADA</a:t>
            </a:r>
            <a:r>
              <a:rPr kumimoji="0" lang="en-US" sz="2300" b="0" i="0" u="none" strike="noStrike" cap="none" normalizeH="0" baseline="0" dirty="0">
                <a:ln>
                  <a:noFill/>
                </a:ln>
                <a:solidFill>
                  <a:schemeClr val="tx1"/>
                </a:solidFill>
                <a:effectLst/>
                <a:latin typeface="Tahoma" pitchFamily="34" charset="0"/>
                <a:cs typeface="Tahoma" pitchFamily="34" charset="0"/>
              </a:rPr>
              <a:t>:  </a:t>
            </a:r>
            <a:endParaRPr kumimoji="0" lang="en-US" sz="23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ahoma" pitchFamily="34" charset="0"/>
                <a:cs typeface="Tahoma"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4" name="TextBox 3">
            <a:extLst>
              <a:ext uri="{FF2B5EF4-FFF2-40B4-BE49-F238E27FC236}">
                <a16:creationId xmlns:a16="http://schemas.microsoft.com/office/drawing/2014/main" id="{A99B8DC1-49A6-3B3D-E6DD-2082E3826A8C}"/>
              </a:ext>
            </a:extLst>
          </p:cNvPr>
          <p:cNvSpPr txBox="1"/>
          <p:nvPr/>
        </p:nvSpPr>
        <p:spPr>
          <a:xfrm>
            <a:off x="2133600" y="2895600"/>
            <a:ext cx="5105400" cy="646331"/>
          </a:xfrm>
          <a:prstGeom prst="rect">
            <a:avLst/>
          </a:prstGeom>
          <a:noFill/>
        </p:spPr>
        <p:txBody>
          <a:bodyPr wrap="square" rtlCol="0">
            <a:spAutoFit/>
          </a:bodyPr>
          <a:lstStyle/>
          <a:p>
            <a:pPr algn="ctr"/>
            <a:r>
              <a:rPr lang="en-US" b="1" dirty="0"/>
              <a:t>NADAB AND ABIHU </a:t>
            </a:r>
          </a:p>
          <a:p>
            <a:pPr algn="ctr"/>
            <a:endParaRPr lang="en-US" dirty="0"/>
          </a:p>
        </p:txBody>
      </p:sp>
      <p:sp>
        <p:nvSpPr>
          <p:cNvPr id="6" name="TextBox 5">
            <a:extLst>
              <a:ext uri="{FF2B5EF4-FFF2-40B4-BE49-F238E27FC236}">
                <a16:creationId xmlns:a16="http://schemas.microsoft.com/office/drawing/2014/main" id="{30B4359D-C974-2D4C-69A3-91FAD5364A8A}"/>
              </a:ext>
            </a:extLst>
          </p:cNvPr>
          <p:cNvSpPr txBox="1"/>
          <p:nvPr/>
        </p:nvSpPr>
        <p:spPr>
          <a:xfrm>
            <a:off x="457200" y="3581400"/>
            <a:ext cx="8305800" cy="3139321"/>
          </a:xfrm>
          <a:prstGeom prst="rect">
            <a:avLst/>
          </a:prstGeom>
          <a:noFill/>
        </p:spPr>
        <p:txBody>
          <a:bodyPr wrap="square">
            <a:spAutoFit/>
          </a:bodyPr>
          <a:lstStyle/>
          <a:p>
            <a:pPr algn="ctr"/>
            <a:r>
              <a:rPr lang="en-US" b="0" i="0" u="none" strike="noStrike" dirty="0">
                <a:solidFill>
                  <a:srgbClr val="000000"/>
                </a:solidFill>
                <a:effectLst/>
                <a:latin typeface="system-ui"/>
              </a:rPr>
              <a:t>Aaron’s sons Nadab and Abihu took their censers, put fire in them and added incense; and </a:t>
            </a:r>
            <a:r>
              <a:rPr lang="en-US" b="0" i="0" u="none" strike="noStrike" dirty="0">
                <a:solidFill>
                  <a:srgbClr val="FF0000"/>
                </a:solidFill>
                <a:effectLst/>
                <a:latin typeface="system-ui"/>
              </a:rPr>
              <a:t>they offered unauthorized fire before the Lord, contrary to his command</a:t>
            </a:r>
            <a:r>
              <a:rPr lang="en-US" b="0" i="0" u="none" strike="noStrike" dirty="0">
                <a:solidFill>
                  <a:srgbClr val="000000"/>
                </a:solidFill>
                <a:effectLst/>
                <a:latin typeface="system-ui"/>
              </a:rPr>
              <a:t>.</a:t>
            </a:r>
            <a:r>
              <a:rPr lang="en-US" b="1" i="0" u="none" strike="noStrike" baseline="30000" dirty="0">
                <a:solidFill>
                  <a:srgbClr val="000000"/>
                </a:solidFill>
                <a:effectLst/>
                <a:latin typeface="system-ui"/>
              </a:rPr>
              <a:t>2 </a:t>
            </a:r>
            <a:r>
              <a:rPr lang="en-US" b="0" i="0" u="none" strike="noStrike" dirty="0">
                <a:solidFill>
                  <a:srgbClr val="000000"/>
                </a:solidFill>
                <a:effectLst/>
                <a:latin typeface="system-ui"/>
              </a:rPr>
              <a:t>So fire came out from the presence of the Lord and consumed them, and they died before the Lord. </a:t>
            </a:r>
            <a:r>
              <a:rPr lang="en-US" b="1" i="0" u="none" strike="noStrike" baseline="30000" dirty="0">
                <a:solidFill>
                  <a:srgbClr val="000000"/>
                </a:solidFill>
                <a:effectLst/>
                <a:latin typeface="system-ui"/>
              </a:rPr>
              <a:t>3 </a:t>
            </a:r>
            <a:r>
              <a:rPr lang="en-US" b="0" i="0" u="none" strike="noStrike" dirty="0">
                <a:solidFill>
                  <a:srgbClr val="000000"/>
                </a:solidFill>
                <a:effectLst/>
                <a:latin typeface="system-ui"/>
              </a:rPr>
              <a:t>Moses then said to Aaron, “This is what the Lord spoke of when he said:</a:t>
            </a:r>
          </a:p>
          <a:p>
            <a:pPr algn="ctr"/>
            <a:r>
              <a:rPr lang="en-US" b="0" i="0" u="none" strike="noStrike" dirty="0">
                <a:solidFill>
                  <a:srgbClr val="FF0000"/>
                </a:solidFill>
                <a:effectLst/>
                <a:latin typeface="system-ui"/>
              </a:rPr>
              <a:t>“‘Among those who approach me</a:t>
            </a:r>
            <a:br>
              <a:rPr lang="en-US" b="0" i="0" u="none" strike="noStrike" dirty="0">
                <a:solidFill>
                  <a:srgbClr val="FF0000"/>
                </a:solidFill>
                <a:effectLst/>
                <a:latin typeface="system-ui"/>
              </a:rPr>
            </a:br>
            <a:r>
              <a:rPr lang="en-US" b="0" i="0" u="none" strike="noStrike" dirty="0">
                <a:solidFill>
                  <a:srgbClr val="FF0000"/>
                </a:solidFill>
                <a:effectLst/>
                <a:latin typeface="Courier New" panose="02070309020205020404" pitchFamily="49" charset="0"/>
              </a:rPr>
              <a:t>    </a:t>
            </a:r>
            <a:r>
              <a:rPr lang="en-US" b="0" i="0" u="none" strike="noStrike" dirty="0">
                <a:solidFill>
                  <a:srgbClr val="FF0000"/>
                </a:solidFill>
                <a:effectLst/>
                <a:latin typeface="system-ui"/>
              </a:rPr>
              <a:t>I will be proved holy;</a:t>
            </a:r>
            <a:br>
              <a:rPr lang="en-US" b="0" i="0" u="none" strike="noStrike" dirty="0">
                <a:solidFill>
                  <a:srgbClr val="FF0000"/>
                </a:solidFill>
                <a:effectLst/>
                <a:latin typeface="system-ui"/>
              </a:rPr>
            </a:br>
            <a:r>
              <a:rPr lang="en-US" b="0" i="0" u="none" strike="noStrike" dirty="0">
                <a:solidFill>
                  <a:srgbClr val="FF0000"/>
                </a:solidFill>
                <a:effectLst/>
                <a:latin typeface="system-ui"/>
              </a:rPr>
              <a:t>in the sight of all the people</a:t>
            </a:r>
            <a:br>
              <a:rPr lang="en-US" b="0" i="0" u="none" strike="noStrike" dirty="0">
                <a:solidFill>
                  <a:srgbClr val="FF0000"/>
                </a:solidFill>
                <a:effectLst/>
                <a:latin typeface="system-ui"/>
              </a:rPr>
            </a:br>
            <a:r>
              <a:rPr lang="en-US" b="0" i="0" u="none" strike="noStrike" dirty="0">
                <a:solidFill>
                  <a:srgbClr val="FF0000"/>
                </a:solidFill>
                <a:effectLst/>
                <a:latin typeface="Courier New" panose="02070309020205020404" pitchFamily="49" charset="0"/>
              </a:rPr>
              <a:t>    </a:t>
            </a:r>
            <a:r>
              <a:rPr lang="en-US" b="0" i="0" u="none" strike="noStrike" dirty="0">
                <a:solidFill>
                  <a:srgbClr val="FF0000"/>
                </a:solidFill>
                <a:effectLst/>
                <a:latin typeface="system-ui"/>
              </a:rPr>
              <a:t>I will be honored.’”</a:t>
            </a:r>
          </a:p>
          <a:p>
            <a:pPr algn="ctr"/>
            <a:r>
              <a:rPr lang="en-US" b="0" i="0" u="none" strike="noStrike" dirty="0">
                <a:solidFill>
                  <a:srgbClr val="FF0000"/>
                </a:solidFill>
                <a:effectLst/>
                <a:latin typeface="system-ui"/>
              </a:rPr>
              <a:t>Aaron remained silent.</a:t>
            </a:r>
          </a:p>
          <a:p>
            <a:pPr algn="ctr"/>
            <a:r>
              <a:rPr lang="en-US" dirty="0">
                <a:solidFill>
                  <a:srgbClr val="000000"/>
                </a:solidFill>
                <a:latin typeface="system-ui"/>
              </a:rPr>
              <a:t>Leviticus 10:1-3</a:t>
            </a:r>
            <a:endParaRPr lang="en-US" b="0" i="0" u="none" strike="noStrike" dirty="0">
              <a:solidFill>
                <a:srgbClr val="000000"/>
              </a:solidFill>
              <a:effectLst/>
              <a:latin typeface="system-ui"/>
            </a:endParaRPr>
          </a:p>
        </p:txBody>
      </p:sp>
    </p:spTree>
    <p:extLst>
      <p:ext uri="{BB962C8B-B14F-4D97-AF65-F5344CB8AC3E}">
        <p14:creationId xmlns:p14="http://schemas.microsoft.com/office/powerpoint/2010/main" val="32162386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121" name="Rectangle 1"/>
          <p:cNvSpPr>
            <a:spLocks noChangeArrowheads="1"/>
          </p:cNvSpPr>
          <p:nvPr/>
        </p:nvSpPr>
        <p:spPr bwMode="auto">
          <a:xfrm>
            <a:off x="228600" y="1143000"/>
            <a:ext cx="4800600"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300" b="1" i="0" u="sng" strike="noStrike" cap="none" normalizeH="0" baseline="0" dirty="0">
                <a:ln>
                  <a:noFill/>
                </a:ln>
                <a:solidFill>
                  <a:schemeClr val="tx1"/>
                </a:solidFill>
                <a:effectLst/>
                <a:latin typeface="Tahoma" pitchFamily="34" charset="0"/>
                <a:cs typeface="Tahoma" pitchFamily="34" charset="0"/>
              </a:rPr>
              <a:t>EJEMPLO DE REBELION</a:t>
            </a:r>
            <a:r>
              <a:rPr kumimoji="0" lang="en-US" sz="2300" b="1" i="0" u="sng" strike="noStrike" cap="none" normalizeH="0" dirty="0">
                <a:ln>
                  <a:noFill/>
                </a:ln>
                <a:solidFill>
                  <a:schemeClr val="tx1"/>
                </a:solidFill>
                <a:effectLst/>
                <a:latin typeface="Tahoma" pitchFamily="34" charset="0"/>
                <a:cs typeface="Tahoma" pitchFamily="34" charset="0"/>
              </a:rPr>
              <a:t> A LA AUTORIDAD DELEGADA</a:t>
            </a:r>
            <a:r>
              <a:rPr kumimoji="0" lang="en-US" sz="2300" b="0" i="0" u="none" strike="noStrike" cap="none" normalizeH="0" baseline="0" dirty="0">
                <a:ln>
                  <a:noFill/>
                </a:ln>
                <a:solidFill>
                  <a:schemeClr val="tx1"/>
                </a:solidFill>
                <a:effectLst/>
                <a:latin typeface="Tahoma" pitchFamily="34" charset="0"/>
                <a:cs typeface="Tahoma" pitchFamily="34" charset="0"/>
              </a:rPr>
              <a:t>:  </a:t>
            </a:r>
            <a:endParaRPr kumimoji="0" lang="en-US" sz="23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ahoma" pitchFamily="34" charset="0"/>
                <a:cs typeface="Tahoma"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4" name="TextBox 3"/>
          <p:cNvSpPr txBox="1"/>
          <p:nvPr/>
        </p:nvSpPr>
        <p:spPr>
          <a:xfrm>
            <a:off x="1752600" y="2057400"/>
            <a:ext cx="5105400" cy="646331"/>
          </a:xfrm>
          <a:prstGeom prst="rect">
            <a:avLst/>
          </a:prstGeom>
          <a:noFill/>
        </p:spPr>
        <p:txBody>
          <a:bodyPr wrap="square" rtlCol="0">
            <a:spAutoFit/>
          </a:bodyPr>
          <a:lstStyle/>
          <a:p>
            <a:pPr algn="ctr"/>
            <a:r>
              <a:rPr lang="en-US" b="1"/>
              <a:t>AARON Y MARIA</a:t>
            </a:r>
          </a:p>
          <a:p>
            <a:pPr algn="ctr"/>
            <a:r>
              <a:rPr lang="en-US"/>
              <a:t>MURMURAN DE MOISES</a:t>
            </a:r>
          </a:p>
        </p:txBody>
      </p:sp>
      <p:sp>
        <p:nvSpPr>
          <p:cNvPr id="5" name="Rectangle 4"/>
          <p:cNvSpPr/>
          <p:nvPr/>
        </p:nvSpPr>
        <p:spPr>
          <a:xfrm>
            <a:off x="228600" y="2743200"/>
            <a:ext cx="8610600" cy="4278094"/>
          </a:xfrm>
          <a:prstGeom prst="rect">
            <a:avLst/>
          </a:prstGeom>
        </p:spPr>
        <p:txBody>
          <a:bodyPr wrap="square">
            <a:spAutoFit/>
          </a:bodyPr>
          <a:lstStyle/>
          <a:p>
            <a:pPr algn="just"/>
            <a:r>
              <a:rPr lang="es-ES" sz="1700" baseline="30000" dirty="0">
                <a:solidFill>
                  <a:srgbClr val="FF0000"/>
                </a:solidFill>
              </a:rPr>
              <a:t>1</a:t>
            </a:r>
            <a:r>
              <a:rPr lang="es-ES" sz="1700" dirty="0">
                <a:solidFill>
                  <a:srgbClr val="FF0000"/>
                </a:solidFill>
              </a:rPr>
              <a:t>Entonces Miriam y Aarón hablaron contra Moisés </a:t>
            </a:r>
            <a:r>
              <a:rPr lang="es-ES" sz="1700" dirty="0"/>
              <a:t>por causa de la mujer cusita con quien se había casado (pues se había casado con una mujer cusita);     </a:t>
            </a:r>
            <a:r>
              <a:rPr lang="es-ES" sz="1700" baseline="30000" dirty="0"/>
              <a:t>2</a:t>
            </a:r>
            <a:r>
              <a:rPr lang="es-ES" sz="1700" dirty="0"/>
              <a:t>y dijeron: </a:t>
            </a:r>
            <a:r>
              <a:rPr lang="es-ES" sz="1700" dirty="0">
                <a:solidFill>
                  <a:srgbClr val="FF0000"/>
                </a:solidFill>
              </a:rPr>
              <a:t>¿Es cierto que el SEÑOR ha hablado sólo mediante Moisés? ¿No ha hablado también mediante nosotros? Y el SEÑOR lo oyó</a:t>
            </a:r>
            <a:r>
              <a:rPr lang="es-ES" sz="1700" dirty="0"/>
              <a:t>.   </a:t>
            </a:r>
            <a:r>
              <a:rPr lang="es-ES" sz="1700" baseline="30000" dirty="0"/>
              <a:t>3</a:t>
            </a:r>
            <a:r>
              <a:rPr lang="es-ES" sz="1700" dirty="0"/>
              <a:t>(Moisés era un hombre muy humilde, más que cualquier otro hombre sobre la faz de la tierra.)   </a:t>
            </a:r>
            <a:r>
              <a:rPr lang="es-ES" sz="1700" baseline="30000" dirty="0"/>
              <a:t>4</a:t>
            </a:r>
            <a:r>
              <a:rPr lang="es-ES" sz="1700" dirty="0"/>
              <a:t>Y el SEÑOR de repente dijo a Moisés, a Aarón y a Miriam: Salid vosotros tres a la tienda de reunión. Y salieron los tres.    </a:t>
            </a:r>
            <a:r>
              <a:rPr lang="es-ES" sz="1700" baseline="30000" dirty="0"/>
              <a:t>5</a:t>
            </a:r>
            <a:r>
              <a:rPr lang="es-ES" sz="1700" dirty="0"/>
              <a:t>Entonces el SEÑOR descendió en una columna de nube y se puso a la puerta de la tienda; y llamó a Aarón y a Miriam. Y cuando los dos se adelantaron, </a:t>
            </a:r>
          </a:p>
          <a:p>
            <a:pPr algn="just"/>
            <a:r>
              <a:rPr lang="es-ES" sz="1700" dirty="0"/>
              <a:t>    </a:t>
            </a:r>
            <a:r>
              <a:rPr lang="es-ES" sz="1700" baseline="30000" dirty="0"/>
              <a:t>6</a:t>
            </a:r>
            <a:r>
              <a:rPr lang="es-ES" sz="1700" dirty="0"/>
              <a:t>El dijo:…  </a:t>
            </a:r>
            <a:r>
              <a:rPr lang="es-ES" sz="1700" baseline="30000" dirty="0"/>
              <a:t>8</a:t>
            </a:r>
            <a:r>
              <a:rPr lang="es-ES" sz="1700" dirty="0"/>
              <a:t>Cara a cara hablo con él, abiertamente y no en dichos oscuros,  y él contempla la imagen del SEÑOR. </a:t>
            </a:r>
            <a:r>
              <a:rPr lang="es-ES" sz="1700" dirty="0">
                <a:solidFill>
                  <a:srgbClr val="FF0000"/>
                </a:solidFill>
              </a:rPr>
              <a:t>¿Por qué, pues, no temisteis  hablar contra mi siervo, contra Moisés?   </a:t>
            </a:r>
            <a:r>
              <a:rPr lang="es-ES" sz="1700" baseline="30000" dirty="0">
                <a:solidFill>
                  <a:srgbClr val="FF0000"/>
                </a:solidFill>
              </a:rPr>
              <a:t>9</a:t>
            </a:r>
            <a:r>
              <a:rPr lang="es-ES" sz="1700" dirty="0">
                <a:solidFill>
                  <a:srgbClr val="FF0000"/>
                </a:solidFill>
              </a:rPr>
              <a:t>Y se encendió la ira del SEÑOR contra ellos, y El se fue</a:t>
            </a:r>
            <a:r>
              <a:rPr lang="es-ES" sz="1700" dirty="0"/>
              <a:t>.  </a:t>
            </a:r>
            <a:r>
              <a:rPr lang="es-ES" sz="1700" baseline="30000" dirty="0"/>
              <a:t>10</a:t>
            </a:r>
            <a:r>
              <a:rPr lang="es-ES" sz="1700" dirty="0"/>
              <a:t>Pero cuando la nube se retiró de sobre la tienda, he aquí que Miriam estaba leprosa, blanca como la nieve. Y cuando Aarón se volvió hacia Miriam, vio que estaba leprosa.  </a:t>
            </a:r>
            <a:r>
              <a:rPr lang="es-ES" sz="1700" baseline="30000" dirty="0"/>
              <a:t>11</a:t>
            </a:r>
            <a:r>
              <a:rPr lang="es-ES" sz="1700" dirty="0"/>
              <a:t>Entonces Aarón dijo a Moisés: Señor mío, te ruego que no nos cargues este pecado, </a:t>
            </a:r>
            <a:r>
              <a:rPr lang="es-ES" sz="1700" dirty="0">
                <a:solidFill>
                  <a:srgbClr val="FF0000"/>
                </a:solidFill>
              </a:rPr>
              <a:t>en el cual hemos obrado neciamente y con el cual hemos pecado.</a:t>
            </a:r>
          </a:p>
          <a:p>
            <a:pPr algn="ctr"/>
            <a:r>
              <a:rPr lang="es-ES" sz="1700" dirty="0" err="1"/>
              <a:t>Numeros</a:t>
            </a:r>
            <a:r>
              <a:rPr lang="es-ES" sz="1700" dirty="0"/>
              <a:t> 12:1-11</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0D2877-2D5E-4652-834B-EBD2852EFF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86FABF-AC7B-53F1-F166-3A72E0F194C6}"/>
              </a:ext>
            </a:extLst>
          </p:cNvPr>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121" name="Rectangle 1">
            <a:extLst>
              <a:ext uri="{FF2B5EF4-FFF2-40B4-BE49-F238E27FC236}">
                <a16:creationId xmlns:a16="http://schemas.microsoft.com/office/drawing/2014/main" id="{A47537CA-A7EF-C48F-9CC9-DE63ACC80E86}"/>
              </a:ext>
            </a:extLst>
          </p:cNvPr>
          <p:cNvSpPr>
            <a:spLocks noChangeArrowheads="1"/>
          </p:cNvSpPr>
          <p:nvPr/>
        </p:nvSpPr>
        <p:spPr bwMode="auto">
          <a:xfrm>
            <a:off x="228600" y="1143000"/>
            <a:ext cx="4800600"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300" b="1" i="0" u="sng" strike="noStrike" cap="none" normalizeH="0" baseline="0" dirty="0">
                <a:ln>
                  <a:noFill/>
                </a:ln>
                <a:solidFill>
                  <a:schemeClr val="tx1"/>
                </a:solidFill>
                <a:effectLst/>
                <a:latin typeface="Tahoma" pitchFamily="34" charset="0"/>
                <a:cs typeface="Tahoma" pitchFamily="34" charset="0"/>
              </a:rPr>
              <a:t>EJEMPLO DE REBELION</a:t>
            </a:r>
            <a:r>
              <a:rPr kumimoji="0" lang="en-US" sz="2300" b="1" i="0" u="sng" strike="noStrike" cap="none" normalizeH="0" dirty="0">
                <a:ln>
                  <a:noFill/>
                </a:ln>
                <a:solidFill>
                  <a:schemeClr val="tx1"/>
                </a:solidFill>
                <a:effectLst/>
                <a:latin typeface="Tahoma" pitchFamily="34" charset="0"/>
                <a:cs typeface="Tahoma" pitchFamily="34" charset="0"/>
              </a:rPr>
              <a:t> A LA AUTORIDAD DELEGADA</a:t>
            </a:r>
            <a:r>
              <a:rPr kumimoji="0" lang="en-US" sz="2300" b="0" i="0" u="none" strike="noStrike" cap="none" normalizeH="0" baseline="0" dirty="0">
                <a:ln>
                  <a:noFill/>
                </a:ln>
                <a:solidFill>
                  <a:schemeClr val="tx1"/>
                </a:solidFill>
                <a:effectLst/>
                <a:latin typeface="Tahoma" pitchFamily="34" charset="0"/>
                <a:cs typeface="Tahoma" pitchFamily="34" charset="0"/>
              </a:rPr>
              <a:t>:  </a:t>
            </a:r>
            <a:endParaRPr kumimoji="0" lang="en-US" sz="23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ahoma" pitchFamily="34" charset="0"/>
                <a:cs typeface="Tahoma"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4" name="TextBox 3">
            <a:extLst>
              <a:ext uri="{FF2B5EF4-FFF2-40B4-BE49-F238E27FC236}">
                <a16:creationId xmlns:a16="http://schemas.microsoft.com/office/drawing/2014/main" id="{693F9F79-EB1E-C5F1-F343-940FA2161C65}"/>
              </a:ext>
            </a:extLst>
          </p:cNvPr>
          <p:cNvSpPr txBox="1"/>
          <p:nvPr/>
        </p:nvSpPr>
        <p:spPr>
          <a:xfrm>
            <a:off x="1752600" y="2057400"/>
            <a:ext cx="5105400" cy="646331"/>
          </a:xfrm>
          <a:prstGeom prst="rect">
            <a:avLst/>
          </a:prstGeom>
          <a:noFill/>
        </p:spPr>
        <p:txBody>
          <a:bodyPr wrap="square" rtlCol="0">
            <a:spAutoFit/>
          </a:bodyPr>
          <a:lstStyle/>
          <a:p>
            <a:pPr algn="ctr"/>
            <a:r>
              <a:rPr lang="en-US" b="1" dirty="0"/>
              <a:t>AARON AND MARIA</a:t>
            </a:r>
          </a:p>
          <a:p>
            <a:pPr algn="ctr"/>
            <a:r>
              <a:rPr lang="en-US" dirty="0"/>
              <a:t>TALK AGAINST MOSES</a:t>
            </a:r>
          </a:p>
        </p:txBody>
      </p:sp>
      <p:sp>
        <p:nvSpPr>
          <p:cNvPr id="6" name="TextBox 5">
            <a:extLst>
              <a:ext uri="{FF2B5EF4-FFF2-40B4-BE49-F238E27FC236}">
                <a16:creationId xmlns:a16="http://schemas.microsoft.com/office/drawing/2014/main" id="{2C8C7AF5-2720-A7BE-7F9F-D827E89F9640}"/>
              </a:ext>
            </a:extLst>
          </p:cNvPr>
          <p:cNvSpPr txBox="1"/>
          <p:nvPr/>
        </p:nvSpPr>
        <p:spPr>
          <a:xfrm>
            <a:off x="76200" y="2703731"/>
            <a:ext cx="9067800" cy="3785652"/>
          </a:xfrm>
          <a:prstGeom prst="rect">
            <a:avLst/>
          </a:prstGeom>
          <a:noFill/>
        </p:spPr>
        <p:txBody>
          <a:bodyPr wrap="square">
            <a:spAutoFit/>
          </a:bodyPr>
          <a:lstStyle/>
          <a:p>
            <a:pPr algn="l"/>
            <a:r>
              <a:rPr lang="en-US" sz="1600" b="0" i="0" u="none" strike="noStrike" dirty="0">
                <a:solidFill>
                  <a:srgbClr val="FF0000"/>
                </a:solidFill>
                <a:effectLst/>
                <a:latin typeface="system-ui"/>
              </a:rPr>
              <a:t>Miriam and Aaron began to talk against Moses because of his Cushite wife, for he had married a Cushite</a:t>
            </a:r>
            <a:r>
              <a:rPr lang="en-US" sz="1600" b="0" i="0" u="none" strike="noStrike" dirty="0">
                <a:solidFill>
                  <a:srgbClr val="000000"/>
                </a:solidFill>
                <a:effectLst/>
                <a:latin typeface="system-ui"/>
              </a:rPr>
              <a:t>. </a:t>
            </a:r>
            <a:r>
              <a:rPr lang="en-US" sz="1600" b="1" i="0" u="none" strike="noStrike" baseline="30000" dirty="0">
                <a:solidFill>
                  <a:srgbClr val="000000"/>
                </a:solidFill>
                <a:effectLst/>
                <a:latin typeface="system-ui"/>
              </a:rPr>
              <a:t>2 </a:t>
            </a:r>
            <a:r>
              <a:rPr lang="en-US" sz="1600" b="0" i="0" u="none" strike="noStrike" dirty="0">
                <a:solidFill>
                  <a:srgbClr val="000000"/>
                </a:solidFill>
                <a:effectLst/>
                <a:latin typeface="system-ui"/>
              </a:rPr>
              <a:t>“Has the Lord spoken only through Moses?” they asked. </a:t>
            </a:r>
            <a:r>
              <a:rPr lang="en-US" sz="1600" b="0" i="0" u="none" strike="noStrike" dirty="0">
                <a:solidFill>
                  <a:srgbClr val="FF0000"/>
                </a:solidFill>
                <a:effectLst/>
                <a:latin typeface="system-ui"/>
              </a:rPr>
              <a:t>“Hasn’t he also spoken through us?” And the Lord heard this.</a:t>
            </a:r>
          </a:p>
          <a:p>
            <a:pPr algn="l"/>
            <a:r>
              <a:rPr lang="en-US" sz="1600" b="1" i="0" u="none" strike="noStrike" baseline="30000" dirty="0">
                <a:solidFill>
                  <a:srgbClr val="000000"/>
                </a:solidFill>
                <a:effectLst/>
                <a:latin typeface="system-ui"/>
              </a:rPr>
              <a:t>3 </a:t>
            </a:r>
            <a:r>
              <a:rPr lang="en-US" sz="1600" b="0" i="0" u="none" strike="noStrike" dirty="0">
                <a:solidFill>
                  <a:srgbClr val="000000"/>
                </a:solidFill>
                <a:effectLst/>
                <a:latin typeface="system-ui"/>
              </a:rPr>
              <a:t>(Now Moses was a very humble man, more humble than anyone else on the face of the earth.)</a:t>
            </a:r>
          </a:p>
          <a:p>
            <a:pPr algn="l"/>
            <a:r>
              <a:rPr lang="en-US" sz="1600" b="1" i="0" u="none" strike="noStrike" baseline="30000" dirty="0">
                <a:solidFill>
                  <a:srgbClr val="000000"/>
                </a:solidFill>
                <a:effectLst/>
                <a:latin typeface="system-ui"/>
              </a:rPr>
              <a:t>4 </a:t>
            </a:r>
            <a:r>
              <a:rPr lang="en-US" sz="1600" b="0" i="0" u="none" strike="noStrike" dirty="0">
                <a:solidFill>
                  <a:srgbClr val="000000"/>
                </a:solidFill>
                <a:effectLst/>
                <a:latin typeface="system-ui"/>
              </a:rPr>
              <a:t>At once the Lord said to Moses, Aaron and Miriam, “Come out to the tent of meeting, all three of you.” So the three of them went out. </a:t>
            </a:r>
            <a:r>
              <a:rPr lang="en-US" sz="1600" b="1" i="0" u="none" strike="noStrike" baseline="30000" dirty="0">
                <a:solidFill>
                  <a:srgbClr val="000000"/>
                </a:solidFill>
                <a:effectLst/>
                <a:latin typeface="system-ui"/>
              </a:rPr>
              <a:t>5 </a:t>
            </a:r>
            <a:r>
              <a:rPr lang="en-US" sz="1600" b="0" i="0" u="none" strike="noStrike" dirty="0">
                <a:solidFill>
                  <a:srgbClr val="000000"/>
                </a:solidFill>
                <a:effectLst/>
                <a:latin typeface="system-ui"/>
              </a:rPr>
              <a:t>Then the Lord came down in a pillar of cloud; he stood at the entrance to the tent and summoned Aaron and Miriam. When the two of them stepped forward,</a:t>
            </a:r>
            <a:r>
              <a:rPr lang="en-US" sz="1600" b="1" i="0" u="none" strike="noStrike" baseline="30000" dirty="0">
                <a:solidFill>
                  <a:srgbClr val="000000"/>
                </a:solidFill>
                <a:effectLst/>
                <a:latin typeface="system-ui"/>
              </a:rPr>
              <a:t>6 </a:t>
            </a:r>
            <a:r>
              <a:rPr lang="en-US" sz="1600" b="0" i="0" u="none" strike="noStrike" dirty="0">
                <a:solidFill>
                  <a:srgbClr val="000000"/>
                </a:solidFill>
                <a:effectLst/>
                <a:latin typeface="system-ui"/>
              </a:rPr>
              <a:t>he said, “Listen to my </a:t>
            </a:r>
            <a:r>
              <a:rPr lang="en-US" sz="1600" b="0" i="0" u="none" strike="noStrike" dirty="0" err="1">
                <a:solidFill>
                  <a:srgbClr val="000000"/>
                </a:solidFill>
                <a:effectLst/>
                <a:latin typeface="system-ui"/>
              </a:rPr>
              <a:t>words:“When</a:t>
            </a:r>
            <a:r>
              <a:rPr lang="en-US" sz="1600" b="0" i="0" u="none" strike="noStrike" dirty="0">
                <a:solidFill>
                  <a:srgbClr val="000000"/>
                </a:solidFill>
                <a:effectLst/>
                <a:latin typeface="system-ui"/>
              </a:rPr>
              <a:t> there is a prophet among you,</a:t>
            </a:r>
            <a:r>
              <a:rPr lang="en-US" sz="1600" dirty="0">
                <a:solidFill>
                  <a:srgbClr val="000000"/>
                </a:solidFill>
                <a:latin typeface="system-ui"/>
              </a:rPr>
              <a:t> </a:t>
            </a:r>
            <a:r>
              <a:rPr lang="en-US" sz="1600" b="0" i="0" u="none" strike="noStrike" dirty="0">
                <a:solidFill>
                  <a:srgbClr val="000000"/>
                </a:solidFill>
                <a:effectLst/>
                <a:latin typeface="system-ui"/>
              </a:rPr>
              <a:t>I, the Lord, reveal myself to them in visions,</a:t>
            </a:r>
            <a:r>
              <a:rPr lang="en-US" sz="1600" b="0" i="0" u="none" strike="noStrike" dirty="0">
                <a:solidFill>
                  <a:srgbClr val="000000"/>
                </a:solidFill>
                <a:effectLst/>
                <a:latin typeface="Courier New" panose="02070309020205020404" pitchFamily="49" charset="0"/>
              </a:rPr>
              <a:t> </a:t>
            </a:r>
            <a:r>
              <a:rPr lang="en-US" sz="1600" b="0" i="0" u="none" strike="noStrike" dirty="0">
                <a:solidFill>
                  <a:srgbClr val="000000"/>
                </a:solidFill>
                <a:effectLst/>
                <a:latin typeface="system-ui"/>
              </a:rPr>
              <a:t>I speak to them in dreams. </a:t>
            </a:r>
            <a:r>
              <a:rPr lang="en-US" sz="1600" b="1" i="0" u="none" strike="noStrike" baseline="30000" dirty="0">
                <a:solidFill>
                  <a:srgbClr val="000000"/>
                </a:solidFill>
                <a:effectLst/>
                <a:latin typeface="system-ui"/>
              </a:rPr>
              <a:t>7 </a:t>
            </a:r>
            <a:r>
              <a:rPr lang="en-US" sz="1600" b="0" i="0" u="none" strike="noStrike" dirty="0">
                <a:solidFill>
                  <a:srgbClr val="000000"/>
                </a:solidFill>
                <a:effectLst/>
                <a:latin typeface="system-ui"/>
              </a:rPr>
              <a:t>But this is not true of my servant Moses;</a:t>
            </a:r>
            <a:r>
              <a:rPr lang="en-US" sz="1600" dirty="0">
                <a:solidFill>
                  <a:srgbClr val="000000"/>
                </a:solidFill>
                <a:latin typeface="system-ui"/>
              </a:rPr>
              <a:t> </a:t>
            </a:r>
            <a:r>
              <a:rPr lang="en-US" sz="1600" b="0" i="0" u="none" strike="noStrike" dirty="0">
                <a:solidFill>
                  <a:srgbClr val="000000"/>
                </a:solidFill>
                <a:effectLst/>
                <a:latin typeface="system-ui"/>
              </a:rPr>
              <a:t>he is faithful in all my house.</a:t>
            </a:r>
            <a:r>
              <a:rPr lang="en-US" sz="1600" b="1" i="0" u="none" strike="noStrike" baseline="30000" dirty="0">
                <a:solidFill>
                  <a:srgbClr val="000000"/>
                </a:solidFill>
                <a:effectLst/>
                <a:latin typeface="system-ui"/>
              </a:rPr>
              <a:t>8 </a:t>
            </a:r>
            <a:r>
              <a:rPr lang="en-US" sz="1600" b="0" i="0" u="none" strike="noStrike" dirty="0">
                <a:solidFill>
                  <a:srgbClr val="000000"/>
                </a:solidFill>
                <a:effectLst/>
                <a:latin typeface="system-ui"/>
              </a:rPr>
              <a:t>With him I speak face to face,</a:t>
            </a:r>
            <a:br>
              <a:rPr lang="en-US" sz="1600" b="0" i="0" u="none" strike="noStrike" dirty="0">
                <a:solidFill>
                  <a:srgbClr val="000000"/>
                </a:solidFill>
                <a:effectLst/>
                <a:latin typeface="system-ui"/>
              </a:rPr>
            </a:br>
            <a:r>
              <a:rPr lang="en-US" sz="1600" b="0" i="0" u="none" strike="noStrike" dirty="0">
                <a:solidFill>
                  <a:srgbClr val="000000"/>
                </a:solidFill>
                <a:effectLst/>
                <a:latin typeface="Courier New" panose="02070309020205020404" pitchFamily="49" charset="0"/>
              </a:rPr>
              <a:t>  </a:t>
            </a:r>
            <a:r>
              <a:rPr lang="en-US" sz="1600" b="0" i="0" u="none" strike="noStrike" dirty="0">
                <a:solidFill>
                  <a:srgbClr val="000000"/>
                </a:solidFill>
                <a:effectLst/>
                <a:latin typeface="system-ui"/>
              </a:rPr>
              <a:t>clearly and not in riddles;</a:t>
            </a:r>
            <a:br>
              <a:rPr lang="en-US" sz="1600" b="0" i="0" u="none" strike="noStrike" dirty="0">
                <a:solidFill>
                  <a:srgbClr val="000000"/>
                </a:solidFill>
                <a:effectLst/>
                <a:latin typeface="system-ui"/>
              </a:rPr>
            </a:br>
            <a:r>
              <a:rPr lang="en-US" sz="1600" b="0" i="0" u="none" strike="noStrike" dirty="0">
                <a:solidFill>
                  <a:srgbClr val="000000"/>
                </a:solidFill>
                <a:effectLst/>
                <a:latin typeface="Courier New" panose="02070309020205020404" pitchFamily="49" charset="0"/>
              </a:rPr>
              <a:t>    </a:t>
            </a:r>
            <a:r>
              <a:rPr lang="en-US" sz="1600" b="0" i="0" u="none" strike="noStrike" dirty="0">
                <a:solidFill>
                  <a:srgbClr val="000000"/>
                </a:solidFill>
                <a:effectLst/>
                <a:latin typeface="system-ui"/>
              </a:rPr>
              <a:t>he sees the form of the Lord.</a:t>
            </a:r>
            <a:br>
              <a:rPr lang="en-US" sz="1600" b="0" i="0" u="none" strike="noStrike" dirty="0">
                <a:solidFill>
                  <a:srgbClr val="000000"/>
                </a:solidFill>
                <a:effectLst/>
                <a:latin typeface="system-ui"/>
              </a:rPr>
            </a:br>
            <a:r>
              <a:rPr lang="en-US" sz="1600" b="0" i="0" u="none" strike="noStrike" dirty="0">
                <a:solidFill>
                  <a:srgbClr val="FF0000"/>
                </a:solidFill>
                <a:effectLst/>
                <a:latin typeface="system-ui"/>
              </a:rPr>
              <a:t>Why then were you not afraid</a:t>
            </a:r>
            <a:br>
              <a:rPr lang="en-US" sz="1600" b="0" i="0" u="none" strike="noStrike" dirty="0">
                <a:solidFill>
                  <a:srgbClr val="FF0000"/>
                </a:solidFill>
                <a:effectLst/>
                <a:latin typeface="system-ui"/>
              </a:rPr>
            </a:br>
            <a:r>
              <a:rPr lang="en-US" sz="1600" b="0" i="0" u="none" strike="noStrike" dirty="0">
                <a:solidFill>
                  <a:srgbClr val="FF0000"/>
                </a:solidFill>
                <a:effectLst/>
                <a:latin typeface="Courier New" panose="02070309020205020404" pitchFamily="49" charset="0"/>
              </a:rPr>
              <a:t>    </a:t>
            </a:r>
            <a:r>
              <a:rPr lang="en-US" sz="1600" b="0" i="0" u="none" strike="noStrike" dirty="0">
                <a:solidFill>
                  <a:srgbClr val="FF0000"/>
                </a:solidFill>
                <a:effectLst/>
                <a:latin typeface="system-ui"/>
              </a:rPr>
              <a:t>to speak against my servant Moses?”</a:t>
            </a:r>
          </a:p>
          <a:p>
            <a:pPr algn="l"/>
            <a:r>
              <a:rPr lang="en-US" sz="1600" b="1" i="0" u="none" strike="noStrike" baseline="30000" dirty="0">
                <a:solidFill>
                  <a:srgbClr val="000000"/>
                </a:solidFill>
                <a:effectLst/>
                <a:latin typeface="system-ui"/>
              </a:rPr>
              <a:t>9 </a:t>
            </a:r>
            <a:r>
              <a:rPr lang="en-US" sz="1600" b="0" i="0" u="none" strike="noStrike" dirty="0">
                <a:solidFill>
                  <a:srgbClr val="000000"/>
                </a:solidFill>
                <a:effectLst/>
                <a:latin typeface="system-ui"/>
              </a:rPr>
              <a:t>The anger of the Lord burned against them, and he left them.</a:t>
            </a:r>
          </a:p>
        </p:txBody>
      </p:sp>
    </p:spTree>
    <p:extLst>
      <p:ext uri="{BB962C8B-B14F-4D97-AF65-F5344CB8AC3E}">
        <p14:creationId xmlns:p14="http://schemas.microsoft.com/office/powerpoint/2010/main" val="21963305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4" name="TextBox 3"/>
          <p:cNvSpPr txBox="1"/>
          <p:nvPr/>
        </p:nvSpPr>
        <p:spPr>
          <a:xfrm>
            <a:off x="1828800" y="2057400"/>
            <a:ext cx="5105400" cy="646331"/>
          </a:xfrm>
          <a:prstGeom prst="rect">
            <a:avLst/>
          </a:prstGeom>
          <a:noFill/>
        </p:spPr>
        <p:txBody>
          <a:bodyPr wrap="square" rtlCol="0">
            <a:spAutoFit/>
          </a:bodyPr>
          <a:lstStyle/>
          <a:p>
            <a:pPr algn="ctr"/>
            <a:r>
              <a:rPr lang="en-US" b="1"/>
              <a:t>CORE, DATAN Y ABIRAM</a:t>
            </a:r>
          </a:p>
          <a:p>
            <a:pPr algn="ctr"/>
            <a:r>
              <a:rPr lang="en-US"/>
              <a:t>UNA REBELION COLECTIVA</a:t>
            </a:r>
          </a:p>
        </p:txBody>
      </p:sp>
      <p:sp>
        <p:nvSpPr>
          <p:cNvPr id="5" name="Rectangle 1"/>
          <p:cNvSpPr>
            <a:spLocks noChangeArrowheads="1"/>
          </p:cNvSpPr>
          <p:nvPr/>
        </p:nvSpPr>
        <p:spPr bwMode="auto">
          <a:xfrm>
            <a:off x="228600" y="1143000"/>
            <a:ext cx="4800600"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300" b="1" i="0" u="sng" strike="noStrike" cap="none" normalizeH="0" baseline="0" dirty="0">
                <a:ln>
                  <a:noFill/>
                </a:ln>
                <a:solidFill>
                  <a:schemeClr val="tx1"/>
                </a:solidFill>
                <a:effectLst/>
                <a:latin typeface="Tahoma" pitchFamily="34" charset="0"/>
                <a:cs typeface="Tahoma" pitchFamily="34" charset="0"/>
              </a:rPr>
              <a:t>EJEMPLO DE REBELION</a:t>
            </a:r>
            <a:r>
              <a:rPr kumimoji="0" lang="en-US" sz="2300" b="1" i="0" u="sng" strike="noStrike" cap="none" normalizeH="0" dirty="0">
                <a:ln>
                  <a:noFill/>
                </a:ln>
                <a:solidFill>
                  <a:schemeClr val="tx1"/>
                </a:solidFill>
                <a:effectLst/>
                <a:latin typeface="Tahoma" pitchFamily="34" charset="0"/>
                <a:cs typeface="Tahoma" pitchFamily="34" charset="0"/>
              </a:rPr>
              <a:t> A LA AUTORIDAD DELEGADA</a:t>
            </a:r>
            <a:r>
              <a:rPr kumimoji="0" lang="en-US" sz="2300" b="0" i="0" u="none" strike="noStrike" cap="none" normalizeH="0" baseline="0" dirty="0">
                <a:ln>
                  <a:noFill/>
                </a:ln>
                <a:solidFill>
                  <a:schemeClr val="tx1"/>
                </a:solidFill>
                <a:effectLst/>
                <a:latin typeface="Tahoma" pitchFamily="34" charset="0"/>
                <a:cs typeface="Tahoma" pitchFamily="34" charset="0"/>
              </a:rPr>
              <a:t>:  </a:t>
            </a:r>
            <a:endParaRPr kumimoji="0" lang="en-US" sz="23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ahoma" pitchFamily="34" charset="0"/>
                <a:cs typeface="Tahoma"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6" name="Rectangle 5"/>
          <p:cNvSpPr/>
          <p:nvPr/>
        </p:nvSpPr>
        <p:spPr>
          <a:xfrm>
            <a:off x="457200" y="2743200"/>
            <a:ext cx="8153400" cy="4093428"/>
          </a:xfrm>
          <a:prstGeom prst="rect">
            <a:avLst/>
          </a:prstGeom>
        </p:spPr>
        <p:txBody>
          <a:bodyPr wrap="square">
            <a:spAutoFit/>
          </a:bodyPr>
          <a:lstStyle/>
          <a:p>
            <a:pPr algn="just"/>
            <a:r>
              <a:rPr lang="es-ES" sz="2000" dirty="0"/>
              <a:t> </a:t>
            </a:r>
            <a:r>
              <a:rPr lang="es-ES" sz="2000" baseline="30000" dirty="0"/>
              <a:t>1</a:t>
            </a:r>
            <a:r>
              <a:rPr lang="es-ES" sz="2000" dirty="0"/>
              <a:t>Y </a:t>
            </a:r>
            <a:r>
              <a:rPr lang="es-ES" sz="2000" dirty="0">
                <a:solidFill>
                  <a:srgbClr val="FF0000"/>
                </a:solidFill>
              </a:rPr>
              <a:t>se rebeló Coré</a:t>
            </a:r>
            <a:r>
              <a:rPr lang="es-ES" sz="2000" dirty="0"/>
              <a:t>, hijo de </a:t>
            </a:r>
            <a:r>
              <a:rPr lang="es-ES" sz="2000" dirty="0" err="1"/>
              <a:t>Izhar</a:t>
            </a:r>
            <a:r>
              <a:rPr lang="es-ES" sz="2000" dirty="0"/>
              <a:t>, hijo de </a:t>
            </a:r>
            <a:r>
              <a:rPr lang="es-ES" sz="2000" dirty="0" err="1"/>
              <a:t>Coat</a:t>
            </a:r>
            <a:r>
              <a:rPr lang="es-ES" sz="2000" dirty="0"/>
              <a:t>, hijo de Leví, </a:t>
            </a:r>
            <a:r>
              <a:rPr lang="es-ES" sz="2000" dirty="0">
                <a:solidFill>
                  <a:srgbClr val="FF0000"/>
                </a:solidFill>
              </a:rPr>
              <a:t>con </a:t>
            </a:r>
            <a:r>
              <a:rPr lang="es-ES" sz="2000" dirty="0" err="1">
                <a:solidFill>
                  <a:srgbClr val="FF0000"/>
                </a:solidFill>
              </a:rPr>
              <a:t>Datán</a:t>
            </a:r>
            <a:r>
              <a:rPr lang="es-ES" sz="2000" dirty="0">
                <a:solidFill>
                  <a:srgbClr val="FF0000"/>
                </a:solidFill>
              </a:rPr>
              <a:t> y Abiram</a:t>
            </a:r>
            <a:r>
              <a:rPr lang="es-ES" sz="2000" dirty="0"/>
              <a:t>, hijos de </a:t>
            </a:r>
            <a:r>
              <a:rPr lang="es-ES" sz="2000" dirty="0" err="1"/>
              <a:t>Eliab</a:t>
            </a:r>
            <a:r>
              <a:rPr lang="es-ES" sz="2000" dirty="0"/>
              <a:t>, y </a:t>
            </a:r>
            <a:r>
              <a:rPr lang="es-ES" sz="2000" dirty="0" err="1"/>
              <a:t>On</a:t>
            </a:r>
            <a:r>
              <a:rPr lang="es-ES" sz="2000" dirty="0"/>
              <a:t>, hijo de </a:t>
            </a:r>
            <a:r>
              <a:rPr lang="es-ES" sz="2000" dirty="0" err="1"/>
              <a:t>Pelet</a:t>
            </a:r>
            <a:r>
              <a:rPr lang="es-ES" sz="2000" dirty="0"/>
              <a:t>, hijos de Rubén,     </a:t>
            </a:r>
            <a:r>
              <a:rPr lang="es-ES" sz="2000" baseline="30000" dirty="0">
                <a:solidFill>
                  <a:srgbClr val="FF0000"/>
                </a:solidFill>
              </a:rPr>
              <a:t>2</a:t>
            </a:r>
            <a:r>
              <a:rPr lang="es-ES" sz="2000" dirty="0">
                <a:solidFill>
                  <a:srgbClr val="FF0000"/>
                </a:solidFill>
              </a:rPr>
              <a:t>y se alzaron contra Moisés, junto con algunos de los hijos de Israel, doscientos cincuenta jefes de la congregación, escogidos en la asamblea, hombres de renombre.</a:t>
            </a:r>
            <a:r>
              <a:rPr lang="es-ES" sz="2000" dirty="0"/>
              <a:t> </a:t>
            </a:r>
            <a:r>
              <a:rPr lang="es-ES" sz="2000" baseline="30000" dirty="0">
                <a:solidFill>
                  <a:srgbClr val="FF0000"/>
                </a:solidFill>
              </a:rPr>
              <a:t>3</a:t>
            </a:r>
            <a:r>
              <a:rPr lang="es-ES" sz="2000" dirty="0">
                <a:solidFill>
                  <a:srgbClr val="FF0000"/>
                </a:solidFill>
              </a:rPr>
              <a:t>Y se juntaron contra Moisés y Aarón, y les dijeron: ¡Basta ya de vosotros! Porque toda la congregación, todos ellos son santos, y el SEÑOR está en medio de ellos. ¿Por qué, entonces, os levantáis por encima de la asamblea del SEÑOR? </a:t>
            </a:r>
            <a:r>
              <a:rPr lang="es-ES" sz="2000" dirty="0"/>
              <a:t>  </a:t>
            </a:r>
            <a:r>
              <a:rPr lang="es-ES" sz="2000" baseline="30000" dirty="0"/>
              <a:t>4</a:t>
            </a:r>
            <a:r>
              <a:rPr lang="es-ES" sz="2000" dirty="0"/>
              <a:t>Cuando Moisés escuchó esto, cayó sobre su rostro; </a:t>
            </a:r>
          </a:p>
          <a:p>
            <a:pPr algn="just"/>
            <a:r>
              <a:rPr lang="es-ES" sz="2000" dirty="0"/>
              <a:t>    </a:t>
            </a:r>
            <a:r>
              <a:rPr lang="es-ES" sz="2000" baseline="30000" dirty="0"/>
              <a:t>5</a:t>
            </a:r>
            <a:r>
              <a:rPr lang="es-ES" sz="2000" dirty="0"/>
              <a:t>y habló a Coré y a todo su grupo, diciendo: Mañana temprano el SEÑOR mostrará quién es de El, y quién es santo, y lo acercará a sí; aquel a quien El escoja, lo acercará a sí.</a:t>
            </a:r>
          </a:p>
          <a:p>
            <a:pPr algn="ctr"/>
            <a:r>
              <a:rPr lang="es-ES" sz="2000" dirty="0" err="1"/>
              <a:t>Numeros</a:t>
            </a:r>
            <a:r>
              <a:rPr lang="es-ES" sz="2000" dirty="0"/>
              <a:t> 16:1-5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dirty="0">
                <a:latin typeface="Bodoni MT" pitchFamily="18" charset="0"/>
              </a:rPr>
              <a:t>AUTORIDAD ESPIRITUAL</a:t>
            </a:r>
          </a:p>
        </p:txBody>
      </p:sp>
      <p:sp>
        <p:nvSpPr>
          <p:cNvPr id="4" name="Rectangle 3"/>
          <p:cNvSpPr/>
          <p:nvPr/>
        </p:nvSpPr>
        <p:spPr>
          <a:xfrm>
            <a:off x="152400" y="2006025"/>
            <a:ext cx="4267200" cy="2246769"/>
          </a:xfrm>
          <a:prstGeom prst="rect">
            <a:avLst/>
          </a:prstGeom>
        </p:spPr>
        <p:txBody>
          <a:bodyPr wrap="square">
            <a:spAutoFit/>
          </a:bodyPr>
          <a:lstStyle/>
          <a:p>
            <a:pPr algn="ctr"/>
            <a:r>
              <a:rPr lang="es-ES" sz="2000" baseline="30000" dirty="0"/>
              <a:t>18</a:t>
            </a:r>
            <a:r>
              <a:rPr lang="es-ES" sz="2000" dirty="0"/>
              <a:t>Y El les dijo: Yo veía a Satanás caer del cielo como un rayo. </a:t>
            </a:r>
            <a:r>
              <a:rPr lang="es-ES" sz="2000" baseline="30000" dirty="0"/>
              <a:t>19</a:t>
            </a:r>
            <a:r>
              <a:rPr lang="es-ES" sz="2000" dirty="0"/>
              <a:t>Mirad, </a:t>
            </a:r>
            <a:r>
              <a:rPr lang="es-ES" sz="2000" u="sng" dirty="0">
                <a:solidFill>
                  <a:srgbClr val="C00000"/>
                </a:solidFill>
              </a:rPr>
              <a:t>os he dado autoridad </a:t>
            </a:r>
            <a:r>
              <a:rPr lang="es-ES" sz="2000" dirty="0"/>
              <a:t>para hollar sobre serpientes y escorpiones, y sobre todo el poder del enemigo, y nada os hará daño.</a:t>
            </a:r>
          </a:p>
          <a:p>
            <a:pPr algn="ctr"/>
            <a:r>
              <a:rPr lang="es-ES" sz="2000" dirty="0"/>
              <a:t>Lucas 10:18-19</a:t>
            </a:r>
          </a:p>
        </p:txBody>
      </p:sp>
      <p:sp>
        <p:nvSpPr>
          <p:cNvPr id="5" name="Rectangle 4"/>
          <p:cNvSpPr/>
          <p:nvPr/>
        </p:nvSpPr>
        <p:spPr>
          <a:xfrm>
            <a:off x="4876800" y="2209800"/>
            <a:ext cx="4038600" cy="1938992"/>
          </a:xfrm>
          <a:prstGeom prst="rect">
            <a:avLst/>
          </a:prstGeom>
        </p:spPr>
        <p:txBody>
          <a:bodyPr wrap="square">
            <a:spAutoFit/>
          </a:bodyPr>
          <a:lstStyle/>
          <a:p>
            <a:pPr algn="ctr"/>
            <a:r>
              <a:rPr lang="es-ES" sz="2000" baseline="30000" dirty="0"/>
              <a:t>1</a:t>
            </a:r>
            <a:r>
              <a:rPr lang="es-ES" sz="2000" dirty="0"/>
              <a:t> Entonces llamando a sus doce discípulos, </a:t>
            </a:r>
            <a:r>
              <a:rPr lang="es-ES" sz="2000" u="sng" dirty="0">
                <a:solidFill>
                  <a:srgbClr val="C00000"/>
                </a:solidFill>
              </a:rPr>
              <a:t>les dio autoridad </a:t>
            </a:r>
            <a:r>
              <a:rPr lang="es-ES" sz="2000" dirty="0"/>
              <a:t>sobre los espíritus inmundos, para que los echasen fuera, y para sanar toda enfermedad y toda dolencia.</a:t>
            </a:r>
          </a:p>
          <a:p>
            <a:pPr algn="ctr"/>
            <a:r>
              <a:rPr lang="es-ES" sz="2000" dirty="0"/>
              <a:t>Mateo 10:1</a:t>
            </a:r>
            <a:r>
              <a:rPr lang="es-ES" sz="1600" dirty="0"/>
              <a:t> </a:t>
            </a:r>
            <a:endParaRPr lang="en-US" sz="1600" dirty="0"/>
          </a:p>
        </p:txBody>
      </p:sp>
      <p:sp>
        <p:nvSpPr>
          <p:cNvPr id="7" name="TextBox 6"/>
          <p:cNvSpPr txBox="1"/>
          <p:nvPr/>
        </p:nvSpPr>
        <p:spPr>
          <a:xfrm>
            <a:off x="304800" y="1244025"/>
            <a:ext cx="3289683" cy="584775"/>
          </a:xfrm>
          <a:prstGeom prst="rect">
            <a:avLst/>
          </a:prstGeom>
          <a:noFill/>
        </p:spPr>
        <p:txBody>
          <a:bodyPr wrap="none" rtlCol="0">
            <a:spAutoFit/>
          </a:bodyPr>
          <a:lstStyle/>
          <a:p>
            <a:pPr>
              <a:buFont typeface="Arial" pitchFamily="34" charset="0"/>
              <a:buChar char="•"/>
            </a:pPr>
            <a:r>
              <a:rPr lang="en-US" sz="3200">
                <a:solidFill>
                  <a:schemeClr val="bg1"/>
                </a:solidFill>
              </a:rPr>
              <a:t> La base </a:t>
            </a:r>
            <a:r>
              <a:rPr lang="en-US" sz="3200" err="1">
                <a:solidFill>
                  <a:schemeClr val="bg1"/>
                </a:solidFill>
              </a:rPr>
              <a:t>biblica</a:t>
            </a:r>
            <a:r>
              <a:rPr lang="en-US" sz="3200">
                <a:solidFill>
                  <a:schemeClr val="bg1"/>
                </a:solidFill>
              </a:rPr>
              <a:t>:</a:t>
            </a:r>
          </a:p>
        </p:txBody>
      </p:sp>
      <p:sp>
        <p:nvSpPr>
          <p:cNvPr id="8" name="TextBox 7">
            <a:extLst>
              <a:ext uri="{FF2B5EF4-FFF2-40B4-BE49-F238E27FC236}">
                <a16:creationId xmlns:a16="http://schemas.microsoft.com/office/drawing/2014/main" id="{D5317061-7DEF-D967-7EC7-FEA838DB2639}"/>
              </a:ext>
            </a:extLst>
          </p:cNvPr>
          <p:cNvSpPr txBox="1"/>
          <p:nvPr/>
        </p:nvSpPr>
        <p:spPr>
          <a:xfrm>
            <a:off x="4876800" y="4648200"/>
            <a:ext cx="4152900" cy="1631216"/>
          </a:xfrm>
          <a:prstGeom prst="rect">
            <a:avLst/>
          </a:prstGeom>
          <a:noFill/>
        </p:spPr>
        <p:txBody>
          <a:bodyPr wrap="square">
            <a:spAutoFit/>
          </a:bodyPr>
          <a:lstStyle/>
          <a:p>
            <a:pPr algn="ctr"/>
            <a:r>
              <a:rPr lang="en-US" sz="2000" b="0" i="0" u="none" strike="noStrike" dirty="0">
                <a:solidFill>
                  <a:srgbClr val="000000"/>
                </a:solidFill>
                <a:effectLst/>
                <a:latin typeface="+mj-lt"/>
              </a:rPr>
              <a:t>Jesus called his twelve disciples to him and </a:t>
            </a:r>
            <a:r>
              <a:rPr lang="en-US" sz="2000" b="0" i="0" u="sng" strike="noStrike" dirty="0">
                <a:solidFill>
                  <a:srgbClr val="FF0000"/>
                </a:solidFill>
                <a:effectLst/>
                <a:latin typeface="+mj-lt"/>
              </a:rPr>
              <a:t>gave them authority </a:t>
            </a:r>
            <a:r>
              <a:rPr lang="en-US" sz="2000" b="0" i="0" u="none" strike="noStrike" dirty="0">
                <a:solidFill>
                  <a:srgbClr val="000000"/>
                </a:solidFill>
                <a:effectLst/>
                <a:latin typeface="+mj-lt"/>
              </a:rPr>
              <a:t>to drive out impure spirits and to heal every disease and sickness.</a:t>
            </a:r>
          </a:p>
          <a:p>
            <a:pPr algn="ctr"/>
            <a:r>
              <a:rPr lang="en-US" sz="2000" dirty="0">
                <a:solidFill>
                  <a:srgbClr val="000000"/>
                </a:solidFill>
                <a:latin typeface="+mj-lt"/>
              </a:rPr>
              <a:t>Mathew 10:1</a:t>
            </a:r>
            <a:endParaRPr lang="en-US" sz="2000" dirty="0">
              <a:latin typeface="+mj-lt"/>
            </a:endParaRPr>
          </a:p>
        </p:txBody>
      </p:sp>
      <p:sp>
        <p:nvSpPr>
          <p:cNvPr id="10" name="TextBox 9">
            <a:extLst>
              <a:ext uri="{FF2B5EF4-FFF2-40B4-BE49-F238E27FC236}">
                <a16:creationId xmlns:a16="http://schemas.microsoft.com/office/drawing/2014/main" id="{9726E59D-AEA6-35D8-1E3A-FE7D6DD8BB32}"/>
              </a:ext>
            </a:extLst>
          </p:cNvPr>
          <p:cNvSpPr txBox="1"/>
          <p:nvPr/>
        </p:nvSpPr>
        <p:spPr>
          <a:xfrm>
            <a:off x="152400" y="4535031"/>
            <a:ext cx="4533900" cy="2246769"/>
          </a:xfrm>
          <a:prstGeom prst="rect">
            <a:avLst/>
          </a:prstGeom>
          <a:noFill/>
        </p:spPr>
        <p:txBody>
          <a:bodyPr wrap="square">
            <a:spAutoFit/>
          </a:bodyPr>
          <a:lstStyle/>
          <a:p>
            <a:pPr algn="ctr"/>
            <a:r>
              <a:rPr lang="en-US" sz="2000" b="0" i="0" u="none" strike="noStrike" dirty="0">
                <a:solidFill>
                  <a:srgbClr val="000000"/>
                </a:solidFill>
                <a:effectLst/>
                <a:latin typeface="Arial" panose="020B0604020202020204" pitchFamily="34" charset="0"/>
                <a:cs typeface="Arial" panose="020B0604020202020204" pitchFamily="34" charset="0"/>
              </a:rPr>
              <a:t>He replied, “I saw Satan fall like lightning from heaven. </a:t>
            </a:r>
            <a:r>
              <a:rPr lang="en-US" sz="2000" b="1" i="0" u="none" strike="noStrike" baseline="30000" dirty="0">
                <a:solidFill>
                  <a:srgbClr val="000000"/>
                </a:solidFill>
                <a:effectLst/>
                <a:latin typeface="Arial" panose="020B0604020202020204" pitchFamily="34" charset="0"/>
                <a:cs typeface="Arial" panose="020B0604020202020204" pitchFamily="34" charset="0"/>
              </a:rPr>
              <a:t>19</a:t>
            </a:r>
            <a:r>
              <a:rPr lang="en-US" sz="2000" b="1" i="0" u="sng" strike="noStrike" baseline="30000" dirty="0">
                <a:solidFill>
                  <a:srgbClr val="FF0000"/>
                </a:solidFill>
                <a:effectLst/>
                <a:latin typeface="Arial" panose="020B0604020202020204" pitchFamily="34" charset="0"/>
                <a:cs typeface="Arial" panose="020B0604020202020204" pitchFamily="34" charset="0"/>
              </a:rPr>
              <a:t> </a:t>
            </a:r>
            <a:r>
              <a:rPr lang="en-US" sz="2000" b="0" i="0" u="sng" strike="noStrike" dirty="0">
                <a:solidFill>
                  <a:srgbClr val="FF0000"/>
                </a:solidFill>
                <a:effectLst/>
                <a:latin typeface="Arial" panose="020B0604020202020204" pitchFamily="34" charset="0"/>
                <a:cs typeface="Arial" panose="020B0604020202020204" pitchFamily="34" charset="0"/>
              </a:rPr>
              <a:t>I have given you authority</a:t>
            </a:r>
            <a:r>
              <a:rPr lang="en-US" sz="2000" b="0" i="0" u="none" strike="noStrike" dirty="0">
                <a:solidFill>
                  <a:srgbClr val="000000"/>
                </a:solidFill>
                <a:effectLst/>
                <a:latin typeface="Arial" panose="020B0604020202020204" pitchFamily="34" charset="0"/>
                <a:cs typeface="Arial" panose="020B0604020202020204" pitchFamily="34" charset="0"/>
              </a:rPr>
              <a:t> to trample on snakes and scorpions and to overcome all the power of the enemy; nothing will harm you. </a:t>
            </a:r>
          </a:p>
          <a:p>
            <a:pPr algn="ctr"/>
            <a:r>
              <a:rPr lang="en-US" sz="2000" dirty="0">
                <a:solidFill>
                  <a:srgbClr val="000000"/>
                </a:solidFill>
                <a:latin typeface="Arial" panose="020B0604020202020204" pitchFamily="34" charset="0"/>
                <a:cs typeface="Arial" panose="020B0604020202020204" pitchFamily="34" charset="0"/>
              </a:rPr>
              <a:t>Luke 10:18-19</a:t>
            </a:r>
            <a:endParaRPr lang="en-US" sz="2000" dirty="0">
              <a:latin typeface="Arial" panose="020B0604020202020204" pitchFamily="34" charset="0"/>
              <a:cs typeface="Arial" panose="020B0604020202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2E155-AAAF-EE17-571C-3935920F38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06E340-4D7C-034F-27AC-7324CCAB98DE}"/>
              </a:ext>
            </a:extLst>
          </p:cNvPr>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4" name="TextBox 3">
            <a:extLst>
              <a:ext uri="{FF2B5EF4-FFF2-40B4-BE49-F238E27FC236}">
                <a16:creationId xmlns:a16="http://schemas.microsoft.com/office/drawing/2014/main" id="{66EC4745-B4CA-5986-8932-D0F4E1E7E9A4}"/>
              </a:ext>
            </a:extLst>
          </p:cNvPr>
          <p:cNvSpPr txBox="1"/>
          <p:nvPr/>
        </p:nvSpPr>
        <p:spPr>
          <a:xfrm>
            <a:off x="1828800" y="2057400"/>
            <a:ext cx="5105400" cy="646331"/>
          </a:xfrm>
          <a:prstGeom prst="rect">
            <a:avLst/>
          </a:prstGeom>
          <a:noFill/>
        </p:spPr>
        <p:txBody>
          <a:bodyPr wrap="square" rtlCol="0">
            <a:spAutoFit/>
          </a:bodyPr>
          <a:lstStyle/>
          <a:p>
            <a:pPr algn="ctr"/>
            <a:r>
              <a:rPr lang="en-US" b="1"/>
              <a:t>CORE, DATAN Y ABIRAM</a:t>
            </a:r>
          </a:p>
          <a:p>
            <a:pPr algn="ctr"/>
            <a:r>
              <a:rPr lang="en-US"/>
              <a:t>UNA REBELION COLECTIVA</a:t>
            </a:r>
          </a:p>
        </p:txBody>
      </p:sp>
      <p:sp>
        <p:nvSpPr>
          <p:cNvPr id="5" name="Rectangle 1">
            <a:extLst>
              <a:ext uri="{FF2B5EF4-FFF2-40B4-BE49-F238E27FC236}">
                <a16:creationId xmlns:a16="http://schemas.microsoft.com/office/drawing/2014/main" id="{6381A152-E4F4-B23F-BF25-AC587B4E3A16}"/>
              </a:ext>
            </a:extLst>
          </p:cNvPr>
          <p:cNvSpPr>
            <a:spLocks noChangeArrowheads="1"/>
          </p:cNvSpPr>
          <p:nvPr/>
        </p:nvSpPr>
        <p:spPr bwMode="auto">
          <a:xfrm>
            <a:off x="228600" y="1143000"/>
            <a:ext cx="4800600"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300" b="1" i="0" u="sng" strike="noStrike" cap="none" normalizeH="0" baseline="0" dirty="0">
                <a:ln>
                  <a:noFill/>
                </a:ln>
                <a:solidFill>
                  <a:schemeClr val="tx1"/>
                </a:solidFill>
                <a:effectLst/>
                <a:latin typeface="Tahoma" pitchFamily="34" charset="0"/>
                <a:cs typeface="Tahoma" pitchFamily="34" charset="0"/>
              </a:rPr>
              <a:t>EJEMPLO DE REBELION</a:t>
            </a:r>
            <a:r>
              <a:rPr kumimoji="0" lang="en-US" sz="2300" b="1" i="0" u="sng" strike="noStrike" cap="none" normalizeH="0" dirty="0">
                <a:ln>
                  <a:noFill/>
                </a:ln>
                <a:solidFill>
                  <a:schemeClr val="tx1"/>
                </a:solidFill>
                <a:effectLst/>
                <a:latin typeface="Tahoma" pitchFamily="34" charset="0"/>
                <a:cs typeface="Tahoma" pitchFamily="34" charset="0"/>
              </a:rPr>
              <a:t> A LA AUTORIDAD DELEGADA</a:t>
            </a:r>
            <a:r>
              <a:rPr kumimoji="0" lang="en-US" sz="2300" b="0" i="0" u="none" strike="noStrike" cap="none" normalizeH="0" baseline="0" dirty="0">
                <a:ln>
                  <a:noFill/>
                </a:ln>
                <a:solidFill>
                  <a:schemeClr val="tx1"/>
                </a:solidFill>
                <a:effectLst/>
                <a:latin typeface="Tahoma" pitchFamily="34" charset="0"/>
                <a:cs typeface="Tahoma" pitchFamily="34" charset="0"/>
              </a:rPr>
              <a:t>:  </a:t>
            </a:r>
            <a:endParaRPr kumimoji="0" lang="en-US" sz="23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ahoma" pitchFamily="34" charset="0"/>
                <a:cs typeface="Tahoma"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7" name="TextBox 6">
            <a:extLst>
              <a:ext uri="{FF2B5EF4-FFF2-40B4-BE49-F238E27FC236}">
                <a16:creationId xmlns:a16="http://schemas.microsoft.com/office/drawing/2014/main" id="{C6DFF4D8-DCD9-B581-5A4A-0B844C900246}"/>
              </a:ext>
            </a:extLst>
          </p:cNvPr>
          <p:cNvSpPr txBox="1"/>
          <p:nvPr/>
        </p:nvSpPr>
        <p:spPr>
          <a:xfrm>
            <a:off x="495300" y="2819400"/>
            <a:ext cx="8153400" cy="3416320"/>
          </a:xfrm>
          <a:prstGeom prst="rect">
            <a:avLst/>
          </a:prstGeom>
          <a:noFill/>
        </p:spPr>
        <p:txBody>
          <a:bodyPr wrap="square">
            <a:spAutoFit/>
          </a:bodyPr>
          <a:lstStyle/>
          <a:p>
            <a:pPr algn="just"/>
            <a:r>
              <a:rPr lang="en-US" b="0" i="0" u="none" strike="noStrike" dirty="0">
                <a:solidFill>
                  <a:srgbClr val="000000"/>
                </a:solidFill>
                <a:effectLst/>
                <a:latin typeface="system-ui"/>
              </a:rPr>
              <a:t>Korah son of Izhar, the son of Kohath, the son of Levi, and certain </a:t>
            </a:r>
            <a:r>
              <a:rPr lang="en-US" b="0" i="0" u="none" strike="noStrike" dirty="0" err="1">
                <a:solidFill>
                  <a:srgbClr val="000000"/>
                </a:solidFill>
                <a:effectLst/>
                <a:latin typeface="system-ui"/>
              </a:rPr>
              <a:t>Reubenites</a:t>
            </a:r>
            <a:r>
              <a:rPr lang="en-US" b="0" i="0" u="none" strike="noStrike" dirty="0">
                <a:solidFill>
                  <a:srgbClr val="000000"/>
                </a:solidFill>
                <a:effectLst/>
                <a:latin typeface="system-ui"/>
              </a:rPr>
              <a:t>—</a:t>
            </a:r>
            <a:r>
              <a:rPr lang="en-US" b="0" i="0" u="none" strike="noStrike" dirty="0" err="1">
                <a:solidFill>
                  <a:srgbClr val="000000"/>
                </a:solidFill>
                <a:effectLst/>
                <a:latin typeface="system-ui"/>
              </a:rPr>
              <a:t>Dathan</a:t>
            </a:r>
            <a:r>
              <a:rPr lang="en-US" b="0" i="0" u="none" strike="noStrike" dirty="0">
                <a:solidFill>
                  <a:srgbClr val="000000"/>
                </a:solidFill>
                <a:effectLst/>
                <a:latin typeface="system-ui"/>
              </a:rPr>
              <a:t> and </a:t>
            </a:r>
            <a:r>
              <a:rPr lang="en-US" b="0" i="0" u="none" strike="noStrike" dirty="0" err="1">
                <a:solidFill>
                  <a:srgbClr val="000000"/>
                </a:solidFill>
                <a:effectLst/>
                <a:latin typeface="system-ui"/>
              </a:rPr>
              <a:t>Abiram</a:t>
            </a:r>
            <a:r>
              <a:rPr lang="en-US" b="0" i="0" u="none" strike="noStrike" dirty="0">
                <a:solidFill>
                  <a:srgbClr val="000000"/>
                </a:solidFill>
                <a:effectLst/>
                <a:latin typeface="system-ui"/>
              </a:rPr>
              <a:t>, sons of </a:t>
            </a:r>
            <a:r>
              <a:rPr lang="en-US" b="0" i="0" u="none" strike="noStrike" dirty="0" err="1">
                <a:solidFill>
                  <a:srgbClr val="000000"/>
                </a:solidFill>
                <a:effectLst/>
                <a:latin typeface="system-ui"/>
              </a:rPr>
              <a:t>Eliab,and</a:t>
            </a:r>
            <a:r>
              <a:rPr lang="en-US" b="0" i="0" u="none" strike="noStrike" dirty="0">
                <a:solidFill>
                  <a:srgbClr val="000000"/>
                </a:solidFill>
                <a:effectLst/>
                <a:latin typeface="system-ui"/>
              </a:rPr>
              <a:t> On son of </a:t>
            </a:r>
            <a:r>
              <a:rPr lang="en-US" b="0" i="0" u="none" strike="noStrike" dirty="0" err="1">
                <a:solidFill>
                  <a:srgbClr val="000000"/>
                </a:solidFill>
                <a:effectLst/>
                <a:latin typeface="system-ui"/>
              </a:rPr>
              <a:t>Peleth</a:t>
            </a:r>
            <a:r>
              <a:rPr lang="en-US" b="0" i="0" u="none" strike="noStrike" dirty="0">
                <a:solidFill>
                  <a:srgbClr val="000000"/>
                </a:solidFill>
                <a:effectLst/>
                <a:latin typeface="system-ui"/>
              </a:rPr>
              <a:t>—</a:t>
            </a:r>
            <a:r>
              <a:rPr lang="en-US" b="0" i="0" u="none" strike="noStrike" dirty="0">
                <a:solidFill>
                  <a:srgbClr val="FF0000"/>
                </a:solidFill>
                <a:effectLst/>
                <a:latin typeface="system-ui"/>
              </a:rPr>
              <a:t>became insolent</a:t>
            </a:r>
            <a:r>
              <a:rPr lang="en-US" b="0" i="0" u="none" strike="noStrike" baseline="30000" dirty="0">
                <a:solidFill>
                  <a:srgbClr val="000000"/>
                </a:solidFill>
                <a:effectLst/>
                <a:latin typeface="system-ui"/>
              </a:rPr>
              <a:t>[</a:t>
            </a:r>
            <a:r>
              <a:rPr lang="en-US" b="0" i="0" u="none" strike="noStrike" baseline="30000" dirty="0">
                <a:solidFill>
                  <a:srgbClr val="517E90"/>
                </a:solidFill>
                <a:effectLst/>
                <a:latin typeface="system-ui"/>
                <a:hlinkClick r:id="rId2" tooltip="See footnote a"/>
              </a:rPr>
              <a:t>a</a:t>
            </a:r>
            <a:r>
              <a:rPr lang="en-US" b="0" i="0" u="none" strike="noStrike" baseline="30000" dirty="0">
                <a:solidFill>
                  <a:srgbClr val="000000"/>
                </a:solidFill>
                <a:effectLst/>
                <a:latin typeface="system-ui"/>
              </a:rPr>
              <a:t>]</a:t>
            </a:r>
            <a:r>
              <a:rPr lang="en-US" b="0" i="0" u="none" strike="noStrike" dirty="0">
                <a:solidFill>
                  <a:srgbClr val="000000"/>
                </a:solidFill>
                <a:effectLst/>
                <a:latin typeface="system-ui"/>
              </a:rPr>
              <a:t> </a:t>
            </a:r>
            <a:r>
              <a:rPr lang="en-US" b="1" i="0" u="none" strike="noStrike" baseline="30000" dirty="0">
                <a:solidFill>
                  <a:srgbClr val="FF0000"/>
                </a:solidFill>
                <a:effectLst/>
                <a:latin typeface="system-ui"/>
              </a:rPr>
              <a:t>2 </a:t>
            </a:r>
            <a:r>
              <a:rPr lang="en-US" b="0" i="0" u="none" strike="noStrike" dirty="0">
                <a:solidFill>
                  <a:srgbClr val="FF0000"/>
                </a:solidFill>
                <a:effectLst/>
                <a:latin typeface="system-ui"/>
              </a:rPr>
              <a:t>and rose up against Moses. With them were 250 Israelite men, well-known community leaders who had been appointed members of the council. </a:t>
            </a:r>
            <a:r>
              <a:rPr lang="en-US" b="1" i="0" u="none" strike="noStrike" baseline="30000" dirty="0">
                <a:solidFill>
                  <a:srgbClr val="FF0000"/>
                </a:solidFill>
                <a:effectLst/>
                <a:latin typeface="system-ui"/>
              </a:rPr>
              <a:t>3 </a:t>
            </a:r>
            <a:r>
              <a:rPr lang="en-US" b="0" i="0" u="none" strike="noStrike" dirty="0">
                <a:solidFill>
                  <a:srgbClr val="FF0000"/>
                </a:solidFill>
                <a:effectLst/>
                <a:latin typeface="system-ui"/>
              </a:rPr>
              <a:t>They came as a group to oppose Moses and Aaron and said to them, “You have gone too far! The whole community is holy, every one of them, and the Lord is with them. Why then do you set yourselves above the Lord’s assembly?”</a:t>
            </a:r>
          </a:p>
          <a:p>
            <a:pPr algn="just"/>
            <a:r>
              <a:rPr lang="en-US" b="1" i="0" u="none" strike="noStrike" baseline="30000" dirty="0">
                <a:solidFill>
                  <a:srgbClr val="000000"/>
                </a:solidFill>
                <a:effectLst/>
                <a:latin typeface="system-ui"/>
              </a:rPr>
              <a:t>4 </a:t>
            </a:r>
            <a:r>
              <a:rPr lang="en-US" b="0" i="0" u="none" strike="noStrike" dirty="0">
                <a:solidFill>
                  <a:srgbClr val="000000"/>
                </a:solidFill>
                <a:effectLst/>
                <a:latin typeface="system-ui"/>
              </a:rPr>
              <a:t>When Moses heard this, he fell facedown. </a:t>
            </a:r>
            <a:r>
              <a:rPr lang="en-US" b="1" i="0" u="none" strike="noStrike" baseline="30000" dirty="0">
                <a:solidFill>
                  <a:srgbClr val="000000"/>
                </a:solidFill>
                <a:effectLst/>
                <a:latin typeface="system-ui"/>
              </a:rPr>
              <a:t>5 </a:t>
            </a:r>
            <a:r>
              <a:rPr lang="en-US" b="0" i="0" u="none" strike="noStrike" dirty="0">
                <a:solidFill>
                  <a:srgbClr val="000000"/>
                </a:solidFill>
                <a:effectLst/>
                <a:latin typeface="system-ui"/>
              </a:rPr>
              <a:t>Then he said to Korah and all his followers: “In the morning the Lord will show who belongs to him and who is holy, and he will have that person come near him. The man he chooses he will cause to come near him.</a:t>
            </a:r>
          </a:p>
          <a:p>
            <a:pPr algn="ctr"/>
            <a:r>
              <a:rPr lang="en-US" dirty="0">
                <a:solidFill>
                  <a:srgbClr val="000000"/>
                </a:solidFill>
                <a:latin typeface="system-ui"/>
              </a:rPr>
              <a:t>Numbers 16:1-5</a:t>
            </a:r>
            <a:endParaRPr lang="en-US" b="0" i="0" u="none" strike="noStrike" dirty="0">
              <a:solidFill>
                <a:srgbClr val="000000"/>
              </a:solidFill>
              <a:effectLst/>
              <a:latin typeface="system-ui"/>
            </a:endParaRPr>
          </a:p>
        </p:txBody>
      </p:sp>
    </p:spTree>
    <p:extLst>
      <p:ext uri="{BB962C8B-B14F-4D97-AF65-F5344CB8AC3E}">
        <p14:creationId xmlns:p14="http://schemas.microsoft.com/office/powerpoint/2010/main" val="33075098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pic>
        <p:nvPicPr>
          <p:cNvPr id="6" name="Online Media 5">
            <a:hlinkClick r:id="" action="ppaction://media"/>
            <a:extLst>
              <a:ext uri="{FF2B5EF4-FFF2-40B4-BE49-F238E27FC236}">
                <a16:creationId xmlns:a16="http://schemas.microsoft.com/office/drawing/2014/main" id="{332D5E28-1166-99C2-874E-C2CD9032E36A}"/>
              </a:ext>
            </a:extLst>
          </p:cNvPr>
          <p:cNvPicPr>
            <a:picLocks noRot="1" noChangeAspect="1"/>
          </p:cNvPicPr>
          <p:nvPr>
            <a:videoFile r:link="rId1"/>
          </p:nvPr>
        </p:nvPicPr>
        <p:blipFill>
          <a:blip r:embed="rId4"/>
          <a:stretch>
            <a:fillRect/>
          </a:stretch>
        </p:blipFill>
        <p:spPr>
          <a:xfrm>
            <a:off x="381000" y="2352675"/>
            <a:ext cx="3810000" cy="2152650"/>
          </a:xfrm>
          <a:prstGeom prst="rect">
            <a:avLst/>
          </a:prstGeom>
        </p:spPr>
      </p:pic>
      <p:pic>
        <p:nvPicPr>
          <p:cNvPr id="7" name="Online Media 6">
            <a:hlinkClick r:id="" action="ppaction://media"/>
            <a:extLst>
              <a:ext uri="{FF2B5EF4-FFF2-40B4-BE49-F238E27FC236}">
                <a16:creationId xmlns:a16="http://schemas.microsoft.com/office/drawing/2014/main" id="{E0DF78DE-D1F9-68CE-53EA-A9A6933DD7B7}"/>
              </a:ext>
            </a:extLst>
          </p:cNvPr>
          <p:cNvPicPr>
            <a:picLocks noRot="1" noChangeAspect="1"/>
          </p:cNvPicPr>
          <p:nvPr>
            <a:videoFile r:link="rId2"/>
          </p:nvPr>
        </p:nvPicPr>
        <p:blipFill>
          <a:blip r:embed="rId5"/>
          <a:stretch>
            <a:fillRect/>
          </a:stretch>
        </p:blipFill>
        <p:spPr>
          <a:xfrm>
            <a:off x="4953000" y="2352675"/>
            <a:ext cx="3810000" cy="2152650"/>
          </a:xfrm>
          <a:prstGeom prst="rect">
            <a:avLst/>
          </a:prstGeom>
        </p:spPr>
      </p:pic>
    </p:spTree>
    <p:extLst>
      <p:ext uri="{BB962C8B-B14F-4D97-AF65-F5344CB8AC3E}">
        <p14:creationId xmlns:p14="http://schemas.microsoft.com/office/powerpoint/2010/main" val="1422821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1" fill="hold" display="0">
                  <p:stCondLst>
                    <p:cond delay="indefinite"/>
                  </p:stCondLst>
                </p:cTn>
                <p:tgtEl>
                  <p:spTgt spid="6"/>
                </p:tgtEl>
              </p:cMediaNode>
            </p:video>
            <p:seq concurrent="1" nextAc="seek">
              <p:cTn id="12" restart="whenNotActive" fill="hold" evtFilter="cancelBubble" nodeType="interactiveSeq">
                <p:stCondLst>
                  <p:cond evt="onClick" delay="0">
                    <p:tgtEl>
                      <p:spTgt spid="6"/>
                    </p:tgtEl>
                  </p:cond>
                </p:stCondLst>
                <p:endSync evt="end" delay="0">
                  <p:rtn val="all"/>
                </p:endSync>
                <p:childTnLst>
                  <p:par>
                    <p:cTn id="13" fill="hold">
                      <p:stCondLst>
                        <p:cond delay="0"/>
                      </p:stCondLst>
                      <p:childTnLst>
                        <p:par>
                          <p:cTn id="14" fill="hold">
                            <p:stCondLst>
                              <p:cond delay="0"/>
                            </p:stCondLst>
                            <p:childTnLst>
                              <p:par>
                                <p:cTn id="15" presetID="2" presetClass="mediacall" presetSubtype="0" fill="hold" nodeType="clickEffect">
                                  <p:stCondLst>
                                    <p:cond delay="0"/>
                                  </p:stCondLst>
                                  <p:childTnLst>
                                    <p:cmd type="call" cmd="togglePause">
                                      <p:cBhvr>
                                        <p:cTn id="16" dur="1" fill="hold"/>
                                        <p:tgtEl>
                                          <p:spTgt spid="6"/>
                                        </p:tgtEl>
                                      </p:cBhvr>
                                    </p:cmd>
                                  </p:childTnLst>
                                </p:cTn>
                              </p:par>
                            </p:childTnLst>
                          </p:cTn>
                        </p:par>
                      </p:childTnLst>
                    </p:cTn>
                  </p:par>
                </p:childTnLst>
              </p:cTn>
              <p:nextCondLst>
                <p:cond evt="onClick" delay="0">
                  <p:tgtEl>
                    <p:spTgt spid="6"/>
                  </p:tgtEl>
                </p:cond>
              </p:nextCondLst>
            </p:seq>
            <p:video>
              <p:cMediaNode vol="80000">
                <p:cTn id="17" fill="hold" display="0">
                  <p:stCondLst>
                    <p:cond delay="indefinite"/>
                  </p:stCondLst>
                </p:cTn>
                <p:tgtEl>
                  <p:spTgt spid="7"/>
                </p:tgtEl>
              </p:cMediaNode>
            </p:video>
            <p:seq concurrent="1" nextAc="seek">
              <p:cTn id="18" restart="whenNotActive" fill="hold" evtFilter="cancelBubble" nodeType="interactiveSeq">
                <p:stCondLst>
                  <p:cond evt="onClick" delay="0">
                    <p:tgtEl>
                      <p:spTgt spid="7"/>
                    </p:tgtEl>
                  </p:cond>
                </p:stCondLst>
                <p:endSync evt="end" delay="0">
                  <p:rtn val="all"/>
                </p:endSync>
                <p:childTnLst>
                  <p:par>
                    <p:cTn id="19" fill="hold">
                      <p:stCondLst>
                        <p:cond delay="0"/>
                      </p:stCondLst>
                      <p:childTnLst>
                        <p:par>
                          <p:cTn id="20" fill="hold">
                            <p:stCondLst>
                              <p:cond delay="0"/>
                            </p:stCondLst>
                            <p:childTnLst>
                              <p:par>
                                <p:cTn id="21" presetID="2" presetClass="mediacall" presetSubtype="0" fill="hold" nodeType="clickEffect">
                                  <p:stCondLst>
                                    <p:cond delay="0"/>
                                  </p:stCondLst>
                                  <p:childTnLst>
                                    <p:cmd type="call" cmd="togglePause">
                                      <p:cBhvr>
                                        <p:cTn id="2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4" name="TextBox 3">
            <a:extLst>
              <a:ext uri="{FF2B5EF4-FFF2-40B4-BE49-F238E27FC236}">
                <a16:creationId xmlns:a16="http://schemas.microsoft.com/office/drawing/2014/main" id="{70CDA37C-F887-A44B-ACA4-6826ECAA3D2B}"/>
              </a:ext>
            </a:extLst>
          </p:cNvPr>
          <p:cNvSpPr txBox="1"/>
          <p:nvPr/>
        </p:nvSpPr>
        <p:spPr>
          <a:xfrm>
            <a:off x="457200" y="2299424"/>
            <a:ext cx="7848600" cy="3477875"/>
          </a:xfrm>
          <a:prstGeom prst="rect">
            <a:avLst/>
          </a:prstGeom>
          <a:noFill/>
        </p:spPr>
        <p:txBody>
          <a:bodyPr wrap="square" rtlCol="0">
            <a:spAutoFit/>
          </a:bodyPr>
          <a:lstStyle/>
          <a:p>
            <a:pPr algn="ctr"/>
            <a:r>
              <a:rPr lang="en-US" sz="2400" dirty="0">
                <a:solidFill>
                  <a:srgbClr val="0070C0"/>
                </a:solidFill>
              </a:rPr>
              <a:t>TAREA 3:</a:t>
            </a:r>
          </a:p>
          <a:p>
            <a:endParaRPr lang="en-US" sz="2400" dirty="0">
              <a:solidFill>
                <a:srgbClr val="0070C0"/>
              </a:solidFill>
            </a:endParaRPr>
          </a:p>
          <a:p>
            <a:pPr marL="285750" indent="-285750">
              <a:buFont typeface="Arial" panose="020B0604020202020204" pitchFamily="34" charset="0"/>
              <a:buChar char="•"/>
            </a:pPr>
            <a:r>
              <a:rPr lang="en-US" sz="2800" dirty="0">
                <a:solidFill>
                  <a:srgbClr val="0070C0"/>
                </a:solidFill>
              </a:rPr>
              <a:t>Leer: </a:t>
            </a:r>
            <a:r>
              <a:rPr lang="en-US" sz="2800" dirty="0" err="1">
                <a:solidFill>
                  <a:srgbClr val="0070C0"/>
                </a:solidFill>
              </a:rPr>
              <a:t>Autoridad</a:t>
            </a:r>
            <a:r>
              <a:rPr lang="en-US" sz="2800" dirty="0">
                <a:solidFill>
                  <a:srgbClr val="0070C0"/>
                </a:solidFill>
              </a:rPr>
              <a:t> </a:t>
            </a:r>
            <a:r>
              <a:rPr lang="en-US" sz="2800" dirty="0" err="1">
                <a:solidFill>
                  <a:srgbClr val="0070C0"/>
                </a:solidFill>
              </a:rPr>
              <a:t>Espiritual</a:t>
            </a:r>
            <a:r>
              <a:rPr lang="en-US" sz="2800" dirty="0">
                <a:solidFill>
                  <a:srgbClr val="0070C0"/>
                </a:solidFill>
              </a:rPr>
              <a:t> (Libro de </a:t>
            </a:r>
            <a:r>
              <a:rPr lang="en-US" sz="2800" dirty="0" err="1">
                <a:solidFill>
                  <a:srgbClr val="0070C0"/>
                </a:solidFill>
              </a:rPr>
              <a:t>Texto</a:t>
            </a:r>
            <a:r>
              <a:rPr lang="en-US" sz="2800" dirty="0">
                <a:solidFill>
                  <a:srgbClr val="0070C0"/>
                </a:solidFill>
              </a:rPr>
              <a:t>)</a:t>
            </a:r>
          </a:p>
          <a:p>
            <a:r>
              <a:rPr lang="en-US" sz="2400" dirty="0">
                <a:solidFill>
                  <a:srgbClr val="0070C0"/>
                </a:solidFill>
              </a:rPr>
              <a:t>     Capitulo 2 (</a:t>
            </a:r>
            <a:r>
              <a:rPr lang="en-US" sz="2400" dirty="0" err="1">
                <a:solidFill>
                  <a:srgbClr val="0070C0"/>
                </a:solidFill>
              </a:rPr>
              <a:t>Autoridad</a:t>
            </a:r>
            <a:r>
              <a:rPr lang="en-US" sz="2400" dirty="0">
                <a:solidFill>
                  <a:srgbClr val="0070C0"/>
                </a:solidFill>
              </a:rPr>
              <a:t> </a:t>
            </a:r>
            <a:r>
              <a:rPr lang="en-US" sz="2400" dirty="0" err="1">
                <a:solidFill>
                  <a:srgbClr val="0070C0"/>
                </a:solidFill>
              </a:rPr>
              <a:t>Espiritual</a:t>
            </a:r>
            <a:r>
              <a:rPr lang="en-US" sz="2400" dirty="0">
                <a:solidFill>
                  <a:srgbClr val="0070C0"/>
                </a:solidFill>
              </a:rPr>
              <a:t> II)</a:t>
            </a:r>
          </a:p>
          <a:p>
            <a:r>
              <a:rPr lang="en-US" sz="2400" dirty="0">
                <a:solidFill>
                  <a:srgbClr val="0070C0"/>
                </a:solidFill>
              </a:rPr>
              <a:t>     </a:t>
            </a:r>
            <a:r>
              <a:rPr lang="en-US" sz="2400" dirty="0" err="1">
                <a:solidFill>
                  <a:srgbClr val="0070C0"/>
                </a:solidFill>
              </a:rPr>
              <a:t>Contestar</a:t>
            </a:r>
            <a:r>
              <a:rPr lang="en-US" sz="2400" dirty="0">
                <a:solidFill>
                  <a:srgbClr val="0070C0"/>
                </a:solidFill>
              </a:rPr>
              <a:t> </a:t>
            </a:r>
            <a:r>
              <a:rPr lang="en-US" sz="2400" dirty="0" err="1">
                <a:solidFill>
                  <a:srgbClr val="0070C0"/>
                </a:solidFill>
              </a:rPr>
              <a:t>preguntas</a:t>
            </a:r>
            <a:r>
              <a:rPr lang="en-US" sz="2400" dirty="0">
                <a:solidFill>
                  <a:srgbClr val="0070C0"/>
                </a:solidFill>
              </a:rPr>
              <a:t>: 3.5;  4.1. </a:t>
            </a:r>
            <a:r>
              <a:rPr lang="en-US" sz="2400" dirty="0" err="1">
                <a:solidFill>
                  <a:srgbClr val="0070C0"/>
                </a:solidFill>
              </a:rPr>
              <a:t>Pags</a:t>
            </a:r>
            <a:r>
              <a:rPr lang="en-US" sz="2400" dirty="0">
                <a:solidFill>
                  <a:srgbClr val="0070C0"/>
                </a:solidFill>
              </a:rPr>
              <a:t> 33-36.</a:t>
            </a:r>
          </a:p>
          <a:p>
            <a:endParaRPr lang="en-US" sz="2400" dirty="0">
              <a:solidFill>
                <a:srgbClr val="0070C0"/>
              </a:solidFill>
            </a:endParaRPr>
          </a:p>
          <a:p>
            <a:pPr marL="342900" indent="-342900">
              <a:buFont typeface="Arial" panose="020B0604020202020204" pitchFamily="34" charset="0"/>
              <a:buChar char="•"/>
            </a:pPr>
            <a:r>
              <a:rPr lang="en-US" sz="2400" dirty="0">
                <a:solidFill>
                  <a:srgbClr val="0070C0"/>
                </a:solidFill>
              </a:rPr>
              <a:t>Read: Spiritual </a:t>
            </a:r>
            <a:r>
              <a:rPr lang="en-US" sz="2400" dirty="0" err="1">
                <a:solidFill>
                  <a:srgbClr val="0070C0"/>
                </a:solidFill>
              </a:rPr>
              <a:t>Autority</a:t>
            </a:r>
            <a:r>
              <a:rPr lang="en-US" sz="2400" dirty="0">
                <a:solidFill>
                  <a:srgbClr val="0070C0"/>
                </a:solidFill>
              </a:rPr>
              <a:t> (Textbook)</a:t>
            </a:r>
          </a:p>
          <a:p>
            <a:r>
              <a:rPr lang="en-US" sz="2400" dirty="0">
                <a:solidFill>
                  <a:srgbClr val="0070C0"/>
                </a:solidFill>
              </a:rPr>
              <a:t>     Chapter 2 (Spiritual </a:t>
            </a:r>
            <a:r>
              <a:rPr lang="en-US" sz="2400" dirty="0" err="1">
                <a:solidFill>
                  <a:srgbClr val="0070C0"/>
                </a:solidFill>
              </a:rPr>
              <a:t>Autority</a:t>
            </a:r>
            <a:r>
              <a:rPr lang="en-US" sz="2400" dirty="0">
                <a:solidFill>
                  <a:srgbClr val="0070C0"/>
                </a:solidFill>
              </a:rPr>
              <a:t> II)</a:t>
            </a:r>
          </a:p>
          <a:p>
            <a:r>
              <a:rPr lang="en-US" sz="2400" dirty="0">
                <a:solidFill>
                  <a:srgbClr val="0070C0"/>
                </a:solidFill>
              </a:rPr>
              <a:t>     </a:t>
            </a:r>
            <a:r>
              <a:rPr lang="en-US" sz="2400" dirty="0" err="1">
                <a:solidFill>
                  <a:srgbClr val="0070C0"/>
                </a:solidFill>
              </a:rPr>
              <a:t>unswer</a:t>
            </a:r>
            <a:r>
              <a:rPr lang="en-US" sz="2400" dirty="0">
                <a:solidFill>
                  <a:srgbClr val="0070C0"/>
                </a:solidFill>
              </a:rPr>
              <a:t>: 3:5; 4.1.  Pages 33-36</a:t>
            </a:r>
          </a:p>
        </p:txBody>
      </p:sp>
    </p:spTree>
    <p:extLst>
      <p:ext uri="{BB962C8B-B14F-4D97-AF65-F5344CB8AC3E}">
        <p14:creationId xmlns:p14="http://schemas.microsoft.com/office/powerpoint/2010/main" val="18876162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5121" name="Rectangle 1"/>
          <p:cNvSpPr>
            <a:spLocks noChangeArrowheads="1"/>
          </p:cNvSpPr>
          <p:nvPr/>
        </p:nvSpPr>
        <p:spPr bwMode="auto">
          <a:xfrm>
            <a:off x="76200" y="1600200"/>
            <a:ext cx="71628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dirty="0">
                <a:ln>
                  <a:noFill/>
                </a:ln>
                <a:solidFill>
                  <a:schemeClr val="tx1"/>
                </a:solidFill>
                <a:effectLst/>
                <a:latin typeface="Tahoma" pitchFamily="34" charset="0"/>
                <a:cs typeface="Tahoma" pitchFamily="34" charset="0"/>
              </a:rPr>
              <a:t>DECIMO </a:t>
            </a:r>
            <a:r>
              <a:rPr kumimoji="0" lang="en-US" sz="2800" b="1" i="0" u="sng" strike="noStrike" cap="none" normalizeH="0" baseline="0" dirty="0">
                <a:ln>
                  <a:noFill/>
                </a:ln>
                <a:solidFill>
                  <a:schemeClr val="tx1"/>
                </a:solidFill>
                <a:effectLst/>
                <a:latin typeface="Tahoma" pitchFamily="34" charset="0"/>
                <a:cs typeface="Tahoma" pitchFamily="34" charset="0"/>
              </a:rPr>
              <a:t>PRINCIPIO FUNDAMENTAL</a:t>
            </a:r>
            <a:r>
              <a:rPr kumimoji="0" lang="en-US" sz="2800" b="0" i="0" u="none" strike="noStrike" cap="none" normalizeH="0" baseline="0" dirty="0">
                <a:ln>
                  <a:noFill/>
                </a:ln>
                <a:solidFill>
                  <a:schemeClr val="tx1"/>
                </a:solidFill>
                <a:effectLst/>
                <a:latin typeface="Tahoma" pitchFamily="34" charset="0"/>
                <a:cs typeface="Tahoma"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ahoma" pitchFamily="34" charset="0"/>
                <a:cs typeface="Tahoma" pitchFamily="34" charset="0"/>
              </a:rPr>
              <a:t>Dios</a:t>
            </a:r>
            <a:r>
              <a:rPr kumimoji="0" lang="en-US" sz="2800" b="0" i="0" u="none" strike="noStrike" cap="none" normalizeH="0" dirty="0">
                <a:ln>
                  <a:noFill/>
                </a:ln>
                <a:solidFill>
                  <a:schemeClr val="tx1"/>
                </a:solidFill>
                <a:effectLst/>
                <a:latin typeface="Tahoma" pitchFamily="34" charset="0"/>
                <a:cs typeface="Tahoma" pitchFamily="34" charset="0"/>
              </a:rPr>
              <a:t> </a:t>
            </a:r>
            <a:r>
              <a:rPr kumimoji="0" lang="en-US" sz="2800" b="0" i="0" u="none" strike="noStrike" cap="none" normalizeH="0" dirty="0" err="1">
                <a:ln>
                  <a:noFill/>
                </a:ln>
                <a:solidFill>
                  <a:schemeClr val="tx1"/>
                </a:solidFill>
                <a:effectLst/>
                <a:latin typeface="Tahoma" pitchFamily="34" charset="0"/>
                <a:cs typeface="Tahoma" pitchFamily="34" charset="0"/>
              </a:rPr>
              <a:t>desea</a:t>
            </a:r>
            <a:r>
              <a:rPr kumimoji="0" lang="en-US" sz="2800" b="0" i="0" u="none" strike="noStrike" cap="none" normalizeH="0" dirty="0">
                <a:ln>
                  <a:noFill/>
                </a:ln>
                <a:solidFill>
                  <a:schemeClr val="tx1"/>
                </a:solidFill>
                <a:effectLst/>
                <a:latin typeface="Tahoma" pitchFamily="34" charset="0"/>
                <a:cs typeface="Tahoma" pitchFamily="34" charset="0"/>
              </a:rPr>
              <a:t> que </a:t>
            </a:r>
            <a:r>
              <a:rPr kumimoji="0" lang="en-US" sz="2800" b="0" i="0" u="none" strike="noStrike" cap="none" normalizeH="0" dirty="0" err="1">
                <a:ln>
                  <a:noFill/>
                </a:ln>
                <a:solidFill>
                  <a:schemeClr val="tx1"/>
                </a:solidFill>
                <a:effectLst/>
                <a:latin typeface="Tahoma" pitchFamily="34" charset="0"/>
                <a:cs typeface="Tahoma" pitchFamily="34" charset="0"/>
              </a:rPr>
              <a:t>el</a:t>
            </a:r>
            <a:r>
              <a:rPr kumimoji="0" lang="en-US" sz="2800" b="0" i="0" u="none" strike="noStrike" cap="none" normalizeH="0" dirty="0">
                <a:ln>
                  <a:noFill/>
                </a:ln>
                <a:solidFill>
                  <a:schemeClr val="tx1"/>
                </a:solidFill>
                <a:effectLst/>
                <a:latin typeface="Tahoma" pitchFamily="34" charset="0"/>
                <a:cs typeface="Tahoma" pitchFamily="34" charset="0"/>
              </a:rPr>
              <a:t> hombre se </a:t>
            </a:r>
            <a:r>
              <a:rPr kumimoji="0" lang="en-US" sz="2800" b="0" i="0" u="none" strike="noStrike" cap="none" normalizeH="0" dirty="0" err="1">
                <a:ln>
                  <a:noFill/>
                </a:ln>
                <a:solidFill>
                  <a:schemeClr val="tx1"/>
                </a:solidFill>
                <a:effectLst/>
                <a:latin typeface="Tahoma" pitchFamily="34" charset="0"/>
                <a:cs typeface="Tahoma" pitchFamily="34" charset="0"/>
              </a:rPr>
              <a:t>someta</a:t>
            </a:r>
            <a:r>
              <a:rPr kumimoji="0" lang="en-US" sz="2800" b="0" i="0" u="none" strike="noStrike" cap="none" normalizeH="0" dirty="0">
                <a:ln>
                  <a:noFill/>
                </a:ln>
                <a:solidFill>
                  <a:schemeClr val="tx1"/>
                </a:solidFill>
                <a:effectLst/>
                <a:latin typeface="Tahoma" pitchFamily="34" charset="0"/>
                <a:cs typeface="Tahoma" pitchFamily="34" charset="0"/>
              </a:rPr>
              <a:t> a sus </a:t>
            </a:r>
            <a:r>
              <a:rPr kumimoji="0" lang="en-US" sz="2800" b="0" i="0" u="none" strike="noStrike" cap="none" normalizeH="0" dirty="0" err="1">
                <a:ln>
                  <a:noFill/>
                </a:ln>
                <a:solidFill>
                  <a:schemeClr val="tx1"/>
                </a:solidFill>
                <a:effectLst/>
                <a:latin typeface="Tahoma" pitchFamily="34" charset="0"/>
                <a:cs typeface="Tahoma" pitchFamily="34" charset="0"/>
              </a:rPr>
              <a:t>representantes</a:t>
            </a:r>
            <a:r>
              <a:rPr kumimoji="0" lang="en-US" sz="2800" b="0" i="0" u="none" strike="noStrike" cap="none" normalizeH="0" baseline="0" dirty="0">
                <a:ln>
                  <a:noFill/>
                </a:ln>
                <a:solidFill>
                  <a:schemeClr val="tx1"/>
                </a:solidFill>
                <a:effectLst/>
                <a:latin typeface="Tahoma" pitchFamily="34" charset="0"/>
                <a:cs typeface="Tahoma"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5" name="TextBox 4"/>
          <p:cNvSpPr txBox="1"/>
          <p:nvPr/>
        </p:nvSpPr>
        <p:spPr>
          <a:xfrm>
            <a:off x="5424939" y="5791200"/>
            <a:ext cx="2702406" cy="646331"/>
          </a:xfrm>
          <a:prstGeom prst="rect">
            <a:avLst/>
          </a:prstGeom>
          <a:noFill/>
        </p:spPr>
        <p:txBody>
          <a:bodyPr wrap="none" rtlCol="0">
            <a:spAutoFit/>
          </a:bodyPr>
          <a:lstStyle/>
          <a:p>
            <a:r>
              <a:rPr lang="en-US" dirty="0"/>
              <a:t>EN EL MUNDO/WORLD</a:t>
            </a:r>
          </a:p>
          <a:p>
            <a:r>
              <a:rPr lang="en-US" dirty="0"/>
              <a:t>Romanos 13:1-3</a:t>
            </a:r>
          </a:p>
        </p:txBody>
      </p:sp>
      <p:sp>
        <p:nvSpPr>
          <p:cNvPr id="6" name="TextBox 5"/>
          <p:cNvSpPr txBox="1"/>
          <p:nvPr/>
        </p:nvSpPr>
        <p:spPr>
          <a:xfrm>
            <a:off x="5156041" y="4840069"/>
            <a:ext cx="2997359" cy="646331"/>
          </a:xfrm>
          <a:prstGeom prst="rect">
            <a:avLst/>
          </a:prstGeom>
          <a:noFill/>
        </p:spPr>
        <p:txBody>
          <a:bodyPr wrap="none" rtlCol="0">
            <a:spAutoFit/>
          </a:bodyPr>
          <a:lstStyle/>
          <a:p>
            <a:pPr algn="ctr"/>
            <a:r>
              <a:rPr lang="en-US" dirty="0"/>
              <a:t>EN LA FAMILIA/FAMILY</a:t>
            </a:r>
          </a:p>
          <a:p>
            <a:pPr algn="ctr"/>
            <a:r>
              <a:rPr lang="en-US" dirty="0"/>
              <a:t>Tito 2:5; 1 Pe 3;1;  Ef. 6:1-3</a:t>
            </a:r>
          </a:p>
        </p:txBody>
      </p:sp>
      <p:sp>
        <p:nvSpPr>
          <p:cNvPr id="7" name="TextBox 6"/>
          <p:cNvSpPr txBox="1"/>
          <p:nvPr/>
        </p:nvSpPr>
        <p:spPr>
          <a:xfrm>
            <a:off x="1153560" y="5830669"/>
            <a:ext cx="2864951" cy="646331"/>
          </a:xfrm>
          <a:prstGeom prst="rect">
            <a:avLst/>
          </a:prstGeom>
          <a:noFill/>
        </p:spPr>
        <p:txBody>
          <a:bodyPr wrap="none" rtlCol="0">
            <a:spAutoFit/>
          </a:bodyPr>
          <a:lstStyle/>
          <a:p>
            <a:pPr algn="ctr"/>
            <a:r>
              <a:rPr lang="en-US" dirty="0"/>
              <a:t>EN LA IGLESIA/CHURCH</a:t>
            </a:r>
          </a:p>
          <a:p>
            <a:pPr algn="ctr"/>
            <a:r>
              <a:rPr lang="en-US" dirty="0"/>
              <a:t>1 Pe. 5:5; Heb. 12:17;</a:t>
            </a:r>
          </a:p>
        </p:txBody>
      </p:sp>
      <p:sp>
        <p:nvSpPr>
          <p:cNvPr id="8" name="TextBox 7"/>
          <p:cNvSpPr txBox="1"/>
          <p:nvPr/>
        </p:nvSpPr>
        <p:spPr>
          <a:xfrm>
            <a:off x="1830618" y="4840069"/>
            <a:ext cx="1338828" cy="646331"/>
          </a:xfrm>
          <a:prstGeom prst="rect">
            <a:avLst/>
          </a:prstGeom>
          <a:noFill/>
        </p:spPr>
        <p:txBody>
          <a:bodyPr wrap="none" rtlCol="0">
            <a:spAutoFit/>
          </a:bodyPr>
          <a:lstStyle/>
          <a:p>
            <a:pPr algn="ctr"/>
            <a:r>
              <a:rPr lang="en-US" dirty="0"/>
              <a:t>DIOS/GOD</a:t>
            </a:r>
          </a:p>
          <a:p>
            <a:pPr algn="ctr"/>
            <a:r>
              <a:rPr lang="en-US" dirty="0"/>
              <a:t>Santiago </a:t>
            </a:r>
          </a:p>
        </p:txBody>
      </p:sp>
      <p:sp>
        <p:nvSpPr>
          <p:cNvPr id="4" name="TextBox 3">
            <a:extLst>
              <a:ext uri="{FF2B5EF4-FFF2-40B4-BE49-F238E27FC236}">
                <a16:creationId xmlns:a16="http://schemas.microsoft.com/office/drawing/2014/main" id="{3F6201E2-E40C-E2D5-E503-863D50DE17BB}"/>
              </a:ext>
            </a:extLst>
          </p:cNvPr>
          <p:cNvSpPr txBox="1"/>
          <p:nvPr/>
        </p:nvSpPr>
        <p:spPr>
          <a:xfrm>
            <a:off x="152400" y="3276600"/>
            <a:ext cx="6198198" cy="1292662"/>
          </a:xfrm>
          <a:prstGeom prst="rect">
            <a:avLst/>
          </a:prstGeom>
          <a:noFill/>
        </p:spPr>
        <p:txBody>
          <a:bodyPr wrap="square">
            <a:spAutoFit/>
          </a:bodyPr>
          <a:lstStyle/>
          <a:p>
            <a:r>
              <a:rPr lang="en-US" sz="2600" b="1" u="sng" dirty="0">
                <a:latin typeface="Tahoma" panose="020B0604030504040204" pitchFamily="34" charset="0"/>
                <a:ea typeface="Tahoma" panose="020B0604030504040204" pitchFamily="34" charset="0"/>
                <a:cs typeface="Tahoma" panose="020B0604030504040204" pitchFamily="34" charset="0"/>
              </a:rPr>
              <a:t>TENTH FUNDAMENTAL PRINCIPLE: </a:t>
            </a:r>
          </a:p>
          <a:p>
            <a:r>
              <a:rPr lang="en-US" sz="2600" dirty="0">
                <a:latin typeface="Tahoma" panose="020B0604030504040204" pitchFamily="34" charset="0"/>
                <a:ea typeface="Tahoma" panose="020B0604030504040204" pitchFamily="34" charset="0"/>
                <a:cs typeface="Tahoma" panose="020B0604030504040204" pitchFamily="34" charset="0"/>
              </a:rPr>
              <a:t>God wants man to submit to his representatives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3" name="Rectangle 1"/>
          <p:cNvSpPr>
            <a:spLocks noChangeArrowheads="1"/>
          </p:cNvSpPr>
          <p:nvPr/>
        </p:nvSpPr>
        <p:spPr bwMode="auto">
          <a:xfrm>
            <a:off x="304800" y="1828800"/>
            <a:ext cx="7162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800" b="1" baseline="0">
                <a:latin typeface="Tahoma" pitchFamily="34" charset="0"/>
                <a:cs typeface="Tahoma" pitchFamily="34" charset="0"/>
              </a:rPr>
              <a:t>EL</a:t>
            </a:r>
            <a:r>
              <a:rPr lang="en-US" sz="2800" b="1">
                <a:latin typeface="Tahoma" pitchFamily="34" charset="0"/>
                <a:cs typeface="Tahoma" pitchFamily="34" charset="0"/>
              </a:rPr>
              <a:t> LIMITE DE LA SUMISION:</a:t>
            </a:r>
          </a:p>
        </p:txBody>
      </p:sp>
      <p:sp>
        <p:nvSpPr>
          <p:cNvPr id="4" name="Rectangle 1"/>
          <p:cNvSpPr>
            <a:spLocks noChangeArrowheads="1"/>
          </p:cNvSpPr>
          <p:nvPr/>
        </p:nvSpPr>
        <p:spPr bwMode="auto">
          <a:xfrm>
            <a:off x="304800" y="2819400"/>
            <a:ext cx="8534400"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defTabSz="914400" rtl="0" eaLnBrk="1" fontAlgn="base" latinLnBrk="0" hangingPunct="1">
              <a:lnSpc>
                <a:spcPct val="100000"/>
              </a:lnSpc>
              <a:spcBef>
                <a:spcPct val="0"/>
              </a:spcBef>
              <a:spcAft>
                <a:spcPct val="0"/>
              </a:spcAft>
              <a:buClrTx/>
              <a:buSzTx/>
              <a:buFont typeface="+mj-lt"/>
              <a:buAutoNum type="arabicPeriod"/>
              <a:tabLst/>
            </a:pPr>
            <a:r>
              <a:rPr lang="en-US" sz="2800">
                <a:latin typeface="Tahoma" pitchFamily="34" charset="0"/>
                <a:cs typeface="Tahoma" pitchFamily="34" charset="0"/>
              </a:rPr>
              <a:t>La </a:t>
            </a:r>
            <a:r>
              <a:rPr lang="en-US" sz="2800" err="1">
                <a:latin typeface="Tahoma" pitchFamily="34" charset="0"/>
                <a:cs typeface="Tahoma" pitchFamily="34" charset="0"/>
              </a:rPr>
              <a:t>sumision</a:t>
            </a:r>
            <a:r>
              <a:rPr lang="en-US" sz="2800">
                <a:latin typeface="Tahoma" pitchFamily="34" charset="0"/>
                <a:cs typeface="Tahoma" pitchFamily="34" charset="0"/>
              </a:rPr>
              <a:t> </a:t>
            </a:r>
            <a:r>
              <a:rPr lang="en-US" sz="2800" err="1">
                <a:latin typeface="Tahoma" pitchFamily="34" charset="0"/>
                <a:cs typeface="Tahoma" pitchFamily="34" charset="0"/>
              </a:rPr>
              <a:t>es</a:t>
            </a:r>
            <a:r>
              <a:rPr lang="en-US" sz="2800">
                <a:latin typeface="Tahoma" pitchFamily="34" charset="0"/>
                <a:cs typeface="Tahoma" pitchFamily="34" charset="0"/>
              </a:rPr>
              <a:t> </a:t>
            </a:r>
            <a:r>
              <a:rPr lang="en-US" sz="2800" err="1">
                <a:latin typeface="Tahoma" pitchFamily="34" charset="0"/>
                <a:cs typeface="Tahoma" pitchFamily="34" charset="0"/>
              </a:rPr>
              <a:t>absoluta</a:t>
            </a:r>
            <a:r>
              <a:rPr lang="en-US" sz="2800">
                <a:latin typeface="Tahoma" pitchFamily="34" charset="0"/>
                <a:cs typeface="Tahoma" pitchFamily="34" charset="0"/>
              </a:rPr>
              <a:t>, </a:t>
            </a:r>
            <a:r>
              <a:rPr lang="en-US" sz="2800" err="1">
                <a:latin typeface="Tahoma" pitchFamily="34" charset="0"/>
                <a:cs typeface="Tahoma" pitchFamily="34" charset="0"/>
              </a:rPr>
              <a:t>pero</a:t>
            </a:r>
            <a:r>
              <a:rPr lang="en-US" sz="2800">
                <a:latin typeface="Tahoma" pitchFamily="34" charset="0"/>
                <a:cs typeface="Tahoma" pitchFamily="34" charset="0"/>
              </a:rPr>
              <a:t> la </a:t>
            </a:r>
            <a:r>
              <a:rPr lang="en-US" sz="2800" err="1">
                <a:latin typeface="Tahoma" pitchFamily="34" charset="0"/>
                <a:cs typeface="Tahoma" pitchFamily="34" charset="0"/>
              </a:rPr>
              <a:t>obediencia</a:t>
            </a:r>
            <a:r>
              <a:rPr lang="en-US" sz="2800">
                <a:latin typeface="Tahoma" pitchFamily="34" charset="0"/>
                <a:cs typeface="Tahoma" pitchFamily="34" charset="0"/>
              </a:rPr>
              <a:t> </a:t>
            </a:r>
            <a:r>
              <a:rPr lang="en-US" sz="2800" err="1">
                <a:latin typeface="Tahoma" pitchFamily="34" charset="0"/>
                <a:cs typeface="Tahoma" pitchFamily="34" charset="0"/>
              </a:rPr>
              <a:t>es</a:t>
            </a:r>
            <a:r>
              <a:rPr lang="en-US" sz="2800">
                <a:latin typeface="Tahoma" pitchFamily="34" charset="0"/>
                <a:cs typeface="Tahoma" pitchFamily="34" charset="0"/>
              </a:rPr>
              <a:t> </a:t>
            </a:r>
            <a:r>
              <a:rPr lang="en-US" sz="2800" err="1">
                <a:latin typeface="Tahoma" pitchFamily="34" charset="0"/>
                <a:cs typeface="Tahoma" pitchFamily="34" charset="0"/>
              </a:rPr>
              <a:t>relativa</a:t>
            </a:r>
            <a:endParaRPr lang="en-US" sz="2800">
              <a:latin typeface="Tahoma" pitchFamily="34" charset="0"/>
              <a:cs typeface="Tahoma" pitchFamily="34" charset="0"/>
            </a:endParaRPr>
          </a:p>
          <a:p>
            <a:pPr marL="514350" marR="0" lvl="0" indent="-514350" defTabSz="914400" rtl="0" eaLnBrk="1" fontAlgn="base" latinLnBrk="0" hangingPunct="1">
              <a:lnSpc>
                <a:spcPct val="100000"/>
              </a:lnSpc>
              <a:spcBef>
                <a:spcPct val="0"/>
              </a:spcBef>
              <a:spcAft>
                <a:spcPct val="0"/>
              </a:spcAft>
              <a:buClrTx/>
              <a:buSzTx/>
              <a:tabLst/>
            </a:pPr>
            <a:r>
              <a:rPr kumimoji="0" lang="en-US" sz="2800" i="0" strike="noStrike" cap="none" normalizeH="0" baseline="0">
                <a:ln>
                  <a:noFill/>
                </a:ln>
                <a:solidFill>
                  <a:schemeClr val="tx1"/>
                </a:solidFill>
                <a:effectLst/>
                <a:latin typeface="Tahoma" pitchFamily="34" charset="0"/>
                <a:cs typeface="Tahoma" pitchFamily="34" charset="0"/>
              </a:rPr>
              <a:t>	</a:t>
            </a:r>
            <a:r>
              <a:rPr lang="en-US" sz="2800" err="1">
                <a:latin typeface="Tahoma" pitchFamily="34" charset="0"/>
                <a:cs typeface="Tahoma" pitchFamily="34" charset="0"/>
              </a:rPr>
              <a:t>Hechos</a:t>
            </a:r>
            <a:r>
              <a:rPr lang="en-US" sz="2800">
                <a:latin typeface="Tahoma" pitchFamily="34" charset="0"/>
                <a:cs typeface="Tahoma" pitchFamily="34" charset="0"/>
              </a:rPr>
              <a:t> 4:19; 5:29</a:t>
            </a:r>
          </a:p>
          <a:p>
            <a:pPr marL="514350" marR="0" lvl="0" indent="-514350" defTabSz="914400" rtl="0" eaLnBrk="1" fontAlgn="base" latinLnBrk="0" hangingPunct="1">
              <a:lnSpc>
                <a:spcPct val="100000"/>
              </a:lnSpc>
              <a:spcBef>
                <a:spcPct val="0"/>
              </a:spcBef>
              <a:spcAft>
                <a:spcPct val="0"/>
              </a:spcAft>
              <a:buClrTx/>
              <a:buSzTx/>
              <a:tabLst/>
            </a:pPr>
            <a:endParaRPr kumimoji="0" lang="en-US" sz="2400" i="0" strike="noStrike" cap="none" normalizeH="0" baseline="0">
              <a:ln>
                <a:noFill/>
              </a:ln>
              <a:solidFill>
                <a:schemeClr val="tx1"/>
              </a:solidFill>
              <a:effectLst/>
              <a:latin typeface="Tahoma" pitchFamily="34" charset="0"/>
              <a:cs typeface="Tahoma" pitchFamily="34" charset="0"/>
            </a:endParaRPr>
          </a:p>
          <a:p>
            <a:pPr marL="514350" marR="0" lvl="0" indent="-514350" defTabSz="914400" rtl="0" eaLnBrk="1" fontAlgn="base" latinLnBrk="0" hangingPunct="1">
              <a:lnSpc>
                <a:spcPct val="100000"/>
              </a:lnSpc>
              <a:spcBef>
                <a:spcPct val="0"/>
              </a:spcBef>
              <a:spcAft>
                <a:spcPct val="0"/>
              </a:spcAft>
              <a:buClrTx/>
              <a:buSzTx/>
              <a:tabLst/>
            </a:pPr>
            <a:r>
              <a:rPr lang="en-US" sz="2400">
                <a:latin typeface="Tahoma" pitchFamily="34" charset="0"/>
                <a:cs typeface="Tahoma" pitchFamily="34" charset="0"/>
              </a:rPr>
              <a:t>	</a:t>
            </a:r>
            <a:r>
              <a:rPr lang="en-US" sz="2400" err="1">
                <a:latin typeface="Tahoma" pitchFamily="34" charset="0"/>
                <a:cs typeface="Tahoma" pitchFamily="34" charset="0"/>
              </a:rPr>
              <a:t>Solamente</a:t>
            </a:r>
            <a:r>
              <a:rPr lang="en-US" sz="2400">
                <a:latin typeface="Tahoma" pitchFamily="34" charset="0"/>
                <a:cs typeface="Tahoma" pitchFamily="34" charset="0"/>
              </a:rPr>
              <a:t> </a:t>
            </a:r>
            <a:r>
              <a:rPr lang="en-US" sz="2400" err="1">
                <a:latin typeface="Tahoma" pitchFamily="34" charset="0"/>
                <a:cs typeface="Tahoma" pitchFamily="34" charset="0"/>
              </a:rPr>
              <a:t>cuando</a:t>
            </a:r>
            <a:r>
              <a:rPr lang="en-US" sz="2400">
                <a:latin typeface="Tahoma" pitchFamily="34" charset="0"/>
                <a:cs typeface="Tahoma" pitchFamily="34" charset="0"/>
              </a:rPr>
              <a:t> la </a:t>
            </a:r>
            <a:r>
              <a:rPr lang="en-US" sz="2400" err="1">
                <a:latin typeface="Tahoma" pitchFamily="34" charset="0"/>
                <a:cs typeface="Tahoma" pitchFamily="34" charset="0"/>
              </a:rPr>
              <a:t>autoridad</a:t>
            </a:r>
            <a:r>
              <a:rPr lang="en-US" sz="2400">
                <a:latin typeface="Tahoma" pitchFamily="34" charset="0"/>
                <a:cs typeface="Tahoma" pitchFamily="34" charset="0"/>
              </a:rPr>
              <a:t> </a:t>
            </a:r>
            <a:r>
              <a:rPr lang="en-US" sz="2400" err="1">
                <a:latin typeface="Tahoma" pitchFamily="34" charset="0"/>
                <a:cs typeface="Tahoma" pitchFamily="34" charset="0"/>
              </a:rPr>
              <a:t>delegada</a:t>
            </a:r>
            <a:r>
              <a:rPr lang="en-US" sz="2400">
                <a:latin typeface="Tahoma" pitchFamily="34" charset="0"/>
                <a:cs typeface="Tahoma" pitchFamily="34" charset="0"/>
              </a:rPr>
              <a:t> se </a:t>
            </a:r>
            <a:r>
              <a:rPr lang="en-US" sz="2400" err="1">
                <a:latin typeface="Tahoma" pitchFamily="34" charset="0"/>
                <a:cs typeface="Tahoma" pitchFamily="34" charset="0"/>
              </a:rPr>
              <a:t>opone</a:t>
            </a:r>
            <a:r>
              <a:rPr lang="en-US" sz="2400">
                <a:latin typeface="Tahoma" pitchFamily="34" charset="0"/>
                <a:cs typeface="Tahoma" pitchFamily="34" charset="0"/>
              </a:rPr>
              <a:t> a los </a:t>
            </a:r>
            <a:r>
              <a:rPr lang="en-US" sz="2400" err="1">
                <a:latin typeface="Tahoma" pitchFamily="34" charset="0"/>
                <a:cs typeface="Tahoma" pitchFamily="34" charset="0"/>
              </a:rPr>
              <a:t>mandamientos</a:t>
            </a:r>
            <a:r>
              <a:rPr lang="en-US" sz="2400">
                <a:latin typeface="Tahoma" pitchFamily="34" charset="0"/>
                <a:cs typeface="Tahoma" pitchFamily="34" charset="0"/>
              </a:rPr>
              <a:t> de Dios y </a:t>
            </a:r>
            <a:r>
              <a:rPr lang="en-US" sz="2400" err="1">
                <a:latin typeface="Tahoma" pitchFamily="34" charset="0"/>
                <a:cs typeface="Tahoma" pitchFamily="34" charset="0"/>
              </a:rPr>
              <a:t>ofende</a:t>
            </a:r>
            <a:r>
              <a:rPr lang="en-US" sz="2400">
                <a:latin typeface="Tahoma" pitchFamily="34" charset="0"/>
                <a:cs typeface="Tahoma" pitchFamily="34" charset="0"/>
              </a:rPr>
              <a:t> la persona </a:t>
            </a:r>
            <a:r>
              <a:rPr lang="en-US" sz="2400" err="1">
                <a:latin typeface="Tahoma" pitchFamily="34" charset="0"/>
                <a:cs typeface="Tahoma" pitchFamily="34" charset="0"/>
              </a:rPr>
              <a:t>misma</a:t>
            </a:r>
            <a:r>
              <a:rPr lang="en-US" sz="2400">
                <a:latin typeface="Tahoma" pitchFamily="34" charset="0"/>
                <a:cs typeface="Tahoma" pitchFamily="34" charset="0"/>
              </a:rPr>
              <a:t> del Senor, </a:t>
            </a:r>
            <a:r>
              <a:rPr lang="en-US" sz="2400" err="1">
                <a:latin typeface="Tahoma" pitchFamily="34" charset="0"/>
                <a:cs typeface="Tahoma" pitchFamily="34" charset="0"/>
              </a:rPr>
              <a:t>podemos</a:t>
            </a:r>
            <a:r>
              <a:rPr lang="en-US" sz="2400">
                <a:latin typeface="Tahoma" pitchFamily="34" charset="0"/>
                <a:cs typeface="Tahoma" pitchFamily="34" charset="0"/>
              </a:rPr>
              <a:t> </a:t>
            </a:r>
            <a:r>
              <a:rPr lang="en-US" sz="2400" err="1">
                <a:latin typeface="Tahoma" pitchFamily="34" charset="0"/>
                <a:cs typeface="Tahoma" pitchFamily="34" charset="0"/>
              </a:rPr>
              <a:t>rechazarla</a:t>
            </a:r>
            <a:r>
              <a:rPr lang="en-US" sz="2400">
                <a:latin typeface="Tahoma" pitchFamily="34" charset="0"/>
                <a:cs typeface="Tahoma" pitchFamily="34" charset="0"/>
              </a:rPr>
              <a:t>, </a:t>
            </a:r>
            <a:r>
              <a:rPr lang="en-US" sz="2400" err="1">
                <a:latin typeface="Tahoma" pitchFamily="34" charset="0"/>
                <a:cs typeface="Tahoma" pitchFamily="34" charset="0"/>
              </a:rPr>
              <a:t>pero</a:t>
            </a:r>
            <a:r>
              <a:rPr lang="en-US" sz="2400">
                <a:latin typeface="Tahoma" pitchFamily="34" charset="0"/>
                <a:cs typeface="Tahoma" pitchFamily="34" charset="0"/>
              </a:rPr>
              <a:t> </a:t>
            </a:r>
            <a:r>
              <a:rPr lang="en-US" sz="2400" err="1">
                <a:latin typeface="Tahoma" pitchFamily="34" charset="0"/>
                <a:cs typeface="Tahoma" pitchFamily="34" charset="0"/>
              </a:rPr>
              <a:t>debemos</a:t>
            </a:r>
            <a:r>
              <a:rPr lang="en-US" sz="2400">
                <a:latin typeface="Tahoma" pitchFamily="34" charset="0"/>
                <a:cs typeface="Tahoma" pitchFamily="34" charset="0"/>
              </a:rPr>
              <a:t> </a:t>
            </a:r>
            <a:r>
              <a:rPr lang="en-US" sz="2400" err="1">
                <a:latin typeface="Tahoma" pitchFamily="34" charset="0"/>
                <a:cs typeface="Tahoma" pitchFamily="34" charset="0"/>
              </a:rPr>
              <a:t>someternos</a:t>
            </a:r>
            <a:r>
              <a:rPr lang="en-US" sz="2400">
                <a:latin typeface="Tahoma" pitchFamily="34" charset="0"/>
                <a:cs typeface="Tahoma" pitchFamily="34" charset="0"/>
              </a:rPr>
              <a:t> a la </a:t>
            </a:r>
            <a:r>
              <a:rPr lang="en-US" sz="2400" err="1">
                <a:latin typeface="Tahoma" pitchFamily="34" charset="0"/>
                <a:cs typeface="Tahoma" pitchFamily="34" charset="0"/>
              </a:rPr>
              <a:t>autoridad</a:t>
            </a:r>
            <a:r>
              <a:rPr lang="en-US" sz="2400">
                <a:latin typeface="Tahoma" pitchFamily="34" charset="0"/>
                <a:cs typeface="Tahoma" pitchFamily="34" charset="0"/>
              </a:rPr>
              <a:t> </a:t>
            </a:r>
            <a:r>
              <a:rPr lang="en-US" sz="2400" err="1">
                <a:latin typeface="Tahoma" pitchFamily="34" charset="0"/>
                <a:cs typeface="Tahoma" pitchFamily="34" charset="0"/>
              </a:rPr>
              <a:t>delegada</a:t>
            </a:r>
            <a:r>
              <a:rPr lang="en-US" sz="2400">
                <a:latin typeface="Tahoma" pitchFamily="34" charset="0"/>
                <a:cs typeface="Tahoma" pitchFamily="34" charset="0"/>
              </a:rPr>
              <a:t> en </a:t>
            </a:r>
            <a:r>
              <a:rPr lang="en-US" sz="2400" err="1">
                <a:latin typeface="Tahoma" pitchFamily="34" charset="0"/>
                <a:cs typeface="Tahoma" pitchFamily="34" charset="0"/>
              </a:rPr>
              <a:t>todas</a:t>
            </a:r>
            <a:r>
              <a:rPr lang="en-US" sz="2400">
                <a:latin typeface="Tahoma" pitchFamily="34" charset="0"/>
                <a:cs typeface="Tahoma" pitchFamily="34" charset="0"/>
              </a:rPr>
              <a:t> </a:t>
            </a:r>
            <a:r>
              <a:rPr lang="en-US" sz="2400" err="1">
                <a:latin typeface="Tahoma" pitchFamily="34" charset="0"/>
                <a:cs typeface="Tahoma" pitchFamily="34" charset="0"/>
              </a:rPr>
              <a:t>las</a:t>
            </a:r>
            <a:r>
              <a:rPr lang="en-US" sz="2400">
                <a:latin typeface="Tahoma" pitchFamily="34" charset="0"/>
                <a:cs typeface="Tahoma" pitchFamily="34" charset="0"/>
              </a:rPr>
              <a:t> </a:t>
            </a:r>
            <a:r>
              <a:rPr lang="en-US" sz="2400" err="1">
                <a:latin typeface="Tahoma" pitchFamily="34" charset="0"/>
                <a:cs typeface="Tahoma" pitchFamily="34" charset="0"/>
              </a:rPr>
              <a:t>demas</a:t>
            </a:r>
            <a:r>
              <a:rPr lang="en-US" sz="2400">
                <a:latin typeface="Tahoma" pitchFamily="34" charset="0"/>
                <a:cs typeface="Tahoma" pitchFamily="34" charset="0"/>
              </a:rPr>
              <a:t> </a:t>
            </a:r>
            <a:r>
              <a:rPr lang="en-US" sz="2400" err="1">
                <a:latin typeface="Tahoma" pitchFamily="34" charset="0"/>
                <a:cs typeface="Tahoma" pitchFamily="34" charset="0"/>
              </a:rPr>
              <a:t>circunstancias</a:t>
            </a:r>
            <a:endParaRPr kumimoji="0" lang="en-US" sz="2400" i="0"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3" name="Rectangle 1"/>
          <p:cNvSpPr>
            <a:spLocks noChangeArrowheads="1"/>
          </p:cNvSpPr>
          <p:nvPr/>
        </p:nvSpPr>
        <p:spPr bwMode="auto">
          <a:xfrm>
            <a:off x="240030" y="1411069"/>
            <a:ext cx="7162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800" b="1" baseline="0" dirty="0">
                <a:latin typeface="Tahoma" pitchFamily="34" charset="0"/>
                <a:cs typeface="Tahoma" pitchFamily="34" charset="0"/>
              </a:rPr>
              <a:t>EL</a:t>
            </a:r>
            <a:r>
              <a:rPr lang="en-US" sz="2800" b="1" dirty="0">
                <a:latin typeface="Tahoma" pitchFamily="34" charset="0"/>
                <a:cs typeface="Tahoma" pitchFamily="34" charset="0"/>
              </a:rPr>
              <a:t> LIMITE DE LA SUMISION:</a:t>
            </a:r>
          </a:p>
        </p:txBody>
      </p:sp>
      <p:sp>
        <p:nvSpPr>
          <p:cNvPr id="4" name="Rectangle 1"/>
          <p:cNvSpPr>
            <a:spLocks noChangeArrowheads="1"/>
          </p:cNvSpPr>
          <p:nvPr/>
        </p:nvSpPr>
        <p:spPr bwMode="auto">
          <a:xfrm>
            <a:off x="255270" y="3213557"/>
            <a:ext cx="85344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defTabSz="914400" rtl="0" eaLnBrk="1" fontAlgn="base" latinLnBrk="0" hangingPunct="1">
              <a:lnSpc>
                <a:spcPct val="100000"/>
              </a:lnSpc>
              <a:spcBef>
                <a:spcPct val="0"/>
              </a:spcBef>
              <a:spcAft>
                <a:spcPct val="0"/>
              </a:spcAft>
              <a:buClrTx/>
              <a:buSzTx/>
              <a:tabLst/>
            </a:pPr>
            <a:r>
              <a:rPr lang="en-US" sz="2800" dirty="0">
                <a:latin typeface="Tahoma" pitchFamily="34" charset="0"/>
                <a:cs typeface="Tahoma" pitchFamily="34" charset="0"/>
              </a:rPr>
              <a:t>Pasos a </a:t>
            </a:r>
            <a:r>
              <a:rPr lang="en-US" sz="2800" dirty="0" err="1">
                <a:latin typeface="Tahoma" pitchFamily="34" charset="0"/>
                <a:cs typeface="Tahoma" pitchFamily="34" charset="0"/>
              </a:rPr>
              <a:t>seguir</a:t>
            </a:r>
            <a:r>
              <a:rPr lang="en-US" sz="2800" dirty="0">
                <a:latin typeface="Tahoma" pitchFamily="34" charset="0"/>
                <a:cs typeface="Tahoma" pitchFamily="34" charset="0"/>
              </a:rPr>
              <a:t> </a:t>
            </a:r>
            <a:r>
              <a:rPr lang="en-US" sz="2800" dirty="0" err="1">
                <a:latin typeface="Tahoma" pitchFamily="34" charset="0"/>
                <a:cs typeface="Tahoma" pitchFamily="34" charset="0"/>
              </a:rPr>
              <a:t>cuando</a:t>
            </a:r>
            <a:r>
              <a:rPr lang="en-US" sz="2800" dirty="0">
                <a:latin typeface="Tahoma" pitchFamily="34" charset="0"/>
                <a:cs typeface="Tahoma" pitchFamily="34" charset="0"/>
              </a:rPr>
              <a:t> un </a:t>
            </a:r>
            <a:r>
              <a:rPr lang="en-US" sz="2800" dirty="0" err="1">
                <a:latin typeface="Tahoma" pitchFamily="34" charset="0"/>
                <a:cs typeface="Tahoma" pitchFamily="34" charset="0"/>
              </a:rPr>
              <a:t>lider</a:t>
            </a:r>
            <a:r>
              <a:rPr lang="en-US" sz="2800" dirty="0">
                <a:latin typeface="Tahoma" pitchFamily="34" charset="0"/>
                <a:cs typeface="Tahoma" pitchFamily="34" charset="0"/>
              </a:rPr>
              <a:t> </a:t>
            </a:r>
            <a:r>
              <a:rPr lang="en-US" sz="2800" dirty="0" err="1">
                <a:latin typeface="Tahoma" pitchFamily="34" charset="0"/>
                <a:cs typeface="Tahoma" pitchFamily="34" charset="0"/>
              </a:rPr>
              <a:t>peca</a:t>
            </a:r>
            <a:r>
              <a:rPr lang="en-US" sz="2800" dirty="0">
                <a:latin typeface="Tahoma" pitchFamily="34" charset="0"/>
                <a:cs typeface="Tahoma" pitchFamily="34" charset="0"/>
              </a:rPr>
              <a:t> ante Dios</a:t>
            </a:r>
          </a:p>
          <a:p>
            <a:pPr marL="514350" marR="0" lvl="0" indent="-514350" defTabSz="914400" rtl="0" eaLnBrk="1" fontAlgn="base" latinLnBrk="0" hangingPunct="1">
              <a:lnSpc>
                <a:spcPct val="100000"/>
              </a:lnSpc>
              <a:spcBef>
                <a:spcPct val="0"/>
              </a:spcBef>
              <a:spcAft>
                <a:spcPct val="0"/>
              </a:spcAft>
              <a:buClrTx/>
              <a:buSzTx/>
              <a:tabLst/>
            </a:pPr>
            <a:r>
              <a:rPr lang="en-US" sz="2800" dirty="0">
                <a:latin typeface="Tahoma" panose="020B0604030504040204" pitchFamily="34" charset="0"/>
                <a:ea typeface="Tahoma" panose="020B0604030504040204" pitchFamily="34" charset="0"/>
                <a:cs typeface="Tahoma" panose="020B0604030504040204" pitchFamily="34" charset="0"/>
              </a:rPr>
              <a:t>Steps to follow when a leader sins before God</a:t>
            </a:r>
            <a:endParaRPr kumimoji="0" lang="en-US" sz="2800" i="0"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marL="514350" marR="0" lvl="0" indent="-514350" defTabSz="914400" rtl="0" eaLnBrk="1" fontAlgn="base" latinLnBrk="0" hangingPunct="1">
              <a:lnSpc>
                <a:spcPct val="100000"/>
              </a:lnSpc>
              <a:spcBef>
                <a:spcPct val="0"/>
              </a:spcBef>
              <a:spcAft>
                <a:spcPct val="0"/>
              </a:spcAft>
              <a:buClrTx/>
              <a:buSzTx/>
              <a:tabLst/>
            </a:pPr>
            <a:endParaRPr kumimoji="0" lang="en-US" sz="2800" i="0" strike="noStrike" cap="none" normalizeH="0" baseline="0" dirty="0">
              <a:ln>
                <a:noFill/>
              </a:ln>
              <a:solidFill>
                <a:schemeClr val="tx1"/>
              </a:solidFill>
              <a:effectLst/>
              <a:latin typeface="Tahoma" pitchFamily="34" charset="0"/>
              <a:cs typeface="Tahoma" pitchFamily="34" charset="0"/>
            </a:endParaRPr>
          </a:p>
          <a:p>
            <a:pPr marL="514350" marR="0" lvl="0" indent="-514350" defTabSz="914400" rtl="0" eaLnBrk="1" fontAlgn="base" latinLnBrk="0" hangingPunct="1">
              <a:lnSpc>
                <a:spcPct val="100000"/>
              </a:lnSpc>
              <a:spcBef>
                <a:spcPct val="0"/>
              </a:spcBef>
              <a:spcAft>
                <a:spcPct val="0"/>
              </a:spcAft>
              <a:buClrTx/>
              <a:buSzTx/>
              <a:buFont typeface="+mj-lt"/>
              <a:buAutoNum type="arabicPeriod"/>
              <a:tabLst/>
            </a:pPr>
            <a:r>
              <a:rPr lang="en-US" sz="2800" dirty="0" err="1">
                <a:latin typeface="Tahoma" pitchFamily="34" charset="0"/>
                <a:cs typeface="Tahoma" pitchFamily="34" charset="0"/>
              </a:rPr>
              <a:t>Confronte</a:t>
            </a:r>
            <a:r>
              <a:rPr lang="en-US" sz="2800" dirty="0">
                <a:latin typeface="Tahoma" pitchFamily="34" charset="0"/>
                <a:cs typeface="Tahoma" pitchFamily="34" charset="0"/>
              </a:rPr>
              <a:t> a </a:t>
            </a:r>
            <a:r>
              <a:rPr lang="en-US" sz="2800" dirty="0" err="1">
                <a:latin typeface="Tahoma" pitchFamily="34" charset="0"/>
                <a:cs typeface="Tahoma" pitchFamily="34" charset="0"/>
              </a:rPr>
              <a:t>su</a:t>
            </a:r>
            <a:r>
              <a:rPr lang="en-US" sz="2800" dirty="0">
                <a:latin typeface="Tahoma" pitchFamily="34" charset="0"/>
                <a:cs typeface="Tahoma" pitchFamily="34" charset="0"/>
              </a:rPr>
              <a:t> </a:t>
            </a:r>
            <a:r>
              <a:rPr lang="en-US" sz="2800" dirty="0" err="1">
                <a:latin typeface="Tahoma" pitchFamily="34" charset="0"/>
                <a:cs typeface="Tahoma" pitchFamily="34" charset="0"/>
              </a:rPr>
              <a:t>lider</a:t>
            </a:r>
            <a:r>
              <a:rPr lang="en-US" sz="2800" dirty="0">
                <a:latin typeface="Tahoma" pitchFamily="34" charset="0"/>
                <a:cs typeface="Tahoma" pitchFamily="34" charset="0"/>
              </a:rPr>
              <a:t> con </a:t>
            </a:r>
            <a:r>
              <a:rPr lang="en-US" sz="2800" dirty="0" err="1">
                <a:latin typeface="Tahoma" pitchFamily="34" charset="0"/>
                <a:cs typeface="Tahoma" pitchFamily="34" charset="0"/>
              </a:rPr>
              <a:t>respeto</a:t>
            </a:r>
            <a:r>
              <a:rPr lang="en-US" sz="2800" dirty="0">
                <a:latin typeface="Tahoma" pitchFamily="34" charset="0"/>
                <a:cs typeface="Tahoma" pitchFamily="34" charset="0"/>
              </a:rPr>
              <a:t>.</a:t>
            </a:r>
            <a:r>
              <a:rPr lang="en-US" sz="2800" dirty="0"/>
              <a:t> </a:t>
            </a:r>
          </a:p>
          <a:p>
            <a:pPr marR="0" lvl="0" defTabSz="914400" rtl="0" eaLnBrk="1" fontAlgn="base" latinLnBrk="0" hangingPunct="1">
              <a:lnSpc>
                <a:spcPct val="100000"/>
              </a:lnSpc>
              <a:spcBef>
                <a:spcPct val="0"/>
              </a:spcBef>
              <a:spcAft>
                <a:spcPct val="0"/>
              </a:spcAft>
              <a:buClrTx/>
              <a:buSzTx/>
              <a:tabLst/>
            </a:pPr>
            <a:r>
              <a:rPr lang="en-US" sz="2800" dirty="0"/>
              <a:t>1.  </a:t>
            </a:r>
            <a:r>
              <a:rPr lang="en-US" sz="2800" dirty="0">
                <a:latin typeface="Tahoma" panose="020B0604030504040204" pitchFamily="34" charset="0"/>
                <a:ea typeface="Tahoma" panose="020B0604030504040204" pitchFamily="34" charset="0"/>
                <a:cs typeface="Tahoma" panose="020B0604030504040204" pitchFamily="34" charset="0"/>
              </a:rPr>
              <a:t>Confront your leader with respect</a:t>
            </a:r>
            <a:r>
              <a:rPr lang="en-US" sz="2800" dirty="0"/>
              <a:t>.</a:t>
            </a:r>
            <a:endParaRPr lang="en-US" sz="2800" dirty="0">
              <a:latin typeface="Tahoma" pitchFamily="34" charset="0"/>
              <a:cs typeface="Tahoma" pitchFamily="34" charset="0"/>
            </a:endParaRPr>
          </a:p>
          <a:p>
            <a:pPr marL="514350" marR="0" lvl="0" indent="-514350" defTabSz="914400" rtl="0" eaLnBrk="1" fontAlgn="base" latinLnBrk="0" hangingPunct="1">
              <a:lnSpc>
                <a:spcPct val="100000"/>
              </a:lnSpc>
              <a:spcBef>
                <a:spcPct val="0"/>
              </a:spcBef>
              <a:spcAft>
                <a:spcPct val="0"/>
              </a:spcAft>
              <a:buClrTx/>
              <a:buSzTx/>
              <a:tabLst/>
            </a:pPr>
            <a:r>
              <a:rPr kumimoji="0" lang="en-US" sz="2800" i="0" strike="noStrike" cap="none" normalizeH="0" baseline="0" dirty="0">
                <a:ln>
                  <a:noFill/>
                </a:ln>
                <a:solidFill>
                  <a:schemeClr val="tx1"/>
                </a:solidFill>
                <a:effectLst/>
                <a:latin typeface="Tahoma" pitchFamily="34" charset="0"/>
                <a:cs typeface="Tahoma" pitchFamily="34" charset="0"/>
              </a:rPr>
              <a:t>	</a:t>
            </a:r>
            <a:r>
              <a:rPr kumimoji="0" lang="en-US" sz="2300" i="0" strike="noStrike" cap="none" normalizeH="0" baseline="0" dirty="0">
                <a:ln>
                  <a:noFill/>
                </a:ln>
                <a:solidFill>
                  <a:schemeClr val="tx1"/>
                </a:solidFill>
                <a:effectLst/>
                <a:latin typeface="Tahoma" pitchFamily="34" charset="0"/>
                <a:cs typeface="Tahoma" pitchFamily="34" charset="0"/>
              </a:rPr>
              <a:t>1 Samuel 24:8-12;  26:17-19;</a:t>
            </a:r>
            <a:r>
              <a:rPr kumimoji="0" lang="en-US" sz="2300" i="0" strike="noStrike" cap="none" normalizeH="0" dirty="0">
                <a:ln>
                  <a:noFill/>
                </a:ln>
                <a:solidFill>
                  <a:schemeClr val="tx1"/>
                </a:solidFill>
                <a:effectLst/>
                <a:latin typeface="Tahoma" pitchFamily="34" charset="0"/>
                <a:cs typeface="Tahoma" pitchFamily="34" charset="0"/>
              </a:rPr>
              <a:t>  Mt. 18:15-17; 23:13-36</a:t>
            </a:r>
            <a:endParaRPr kumimoji="0" lang="en-US" sz="2300" i="0" strike="noStrike" cap="none" normalizeH="0" baseline="0" dirty="0">
              <a:ln>
                <a:noFill/>
              </a:ln>
              <a:solidFill>
                <a:schemeClr val="tx1"/>
              </a:solidFill>
              <a:effectLst/>
              <a:latin typeface="Tahoma" pitchFamily="34" charset="0"/>
              <a:cs typeface="Tahoma" pitchFamily="34" charset="0"/>
            </a:endParaRPr>
          </a:p>
          <a:p>
            <a:pPr marL="514350" marR="0" lvl="0" indent="-514350" defTabSz="914400" rtl="0" eaLnBrk="1" fontAlgn="base" latinLnBrk="0" hangingPunct="1">
              <a:lnSpc>
                <a:spcPct val="100000"/>
              </a:lnSpc>
              <a:spcBef>
                <a:spcPct val="0"/>
              </a:spcBef>
              <a:spcAft>
                <a:spcPct val="0"/>
              </a:spcAft>
              <a:buClrTx/>
              <a:buSzTx/>
              <a:tabLst/>
            </a:pPr>
            <a:r>
              <a:rPr lang="en-US" sz="2400" dirty="0">
                <a:latin typeface="Tahoma" pitchFamily="34" charset="0"/>
                <a:cs typeface="Tahoma" pitchFamily="34" charset="0"/>
              </a:rPr>
              <a:t>	</a:t>
            </a:r>
            <a:endParaRPr kumimoji="0" lang="en-US" sz="2400" i="0" strike="noStrike" cap="none" normalizeH="0" baseline="0" dirty="0">
              <a:ln>
                <a:noFill/>
              </a:ln>
              <a:solidFill>
                <a:schemeClr val="tx1"/>
              </a:solidFill>
              <a:effectLst/>
              <a:latin typeface="Arial" pitchFamily="34" charset="0"/>
              <a:cs typeface="Arial" pitchFamily="34" charset="0"/>
            </a:endParaRPr>
          </a:p>
        </p:txBody>
      </p:sp>
      <p:sp>
        <p:nvSpPr>
          <p:cNvPr id="6" name="TextBox 5">
            <a:extLst>
              <a:ext uri="{FF2B5EF4-FFF2-40B4-BE49-F238E27FC236}">
                <a16:creationId xmlns:a16="http://schemas.microsoft.com/office/drawing/2014/main" id="{4BB23771-9D85-F613-31C5-9132E01C2385}"/>
              </a:ext>
            </a:extLst>
          </p:cNvPr>
          <p:cNvSpPr txBox="1"/>
          <p:nvPr/>
        </p:nvSpPr>
        <p:spPr>
          <a:xfrm>
            <a:off x="228600" y="2007512"/>
            <a:ext cx="5181600" cy="492443"/>
          </a:xfrm>
          <a:prstGeom prst="rect">
            <a:avLst/>
          </a:prstGeom>
          <a:noFill/>
        </p:spPr>
        <p:txBody>
          <a:bodyPr wrap="square">
            <a:spAutoFit/>
          </a:bodyPr>
          <a:lstStyle/>
          <a:p>
            <a:r>
              <a:rPr lang="en-US" sz="2600" b="1" dirty="0">
                <a:latin typeface="Tahoma" panose="020B0604030504040204" pitchFamily="34" charset="0"/>
                <a:ea typeface="Tahoma" panose="020B0604030504040204" pitchFamily="34" charset="0"/>
                <a:cs typeface="Tahoma" panose="020B0604030504040204" pitchFamily="34" charset="0"/>
              </a:rPr>
              <a:t>THE LIMIT OF SUBMISSION: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3" name="TextBox 2">
            <a:extLst>
              <a:ext uri="{FF2B5EF4-FFF2-40B4-BE49-F238E27FC236}">
                <a16:creationId xmlns:a16="http://schemas.microsoft.com/office/drawing/2014/main" id="{5C936D28-2D10-0F41-B0A9-036CE4323FA9}"/>
              </a:ext>
            </a:extLst>
          </p:cNvPr>
          <p:cNvSpPr txBox="1"/>
          <p:nvPr/>
        </p:nvSpPr>
        <p:spPr>
          <a:xfrm>
            <a:off x="419100" y="1371600"/>
            <a:ext cx="8305800" cy="3339376"/>
          </a:xfrm>
          <a:prstGeom prst="rect">
            <a:avLst/>
          </a:prstGeom>
          <a:noFill/>
        </p:spPr>
        <p:txBody>
          <a:bodyPr wrap="square" rtlCol="0">
            <a:spAutoFit/>
          </a:bodyPr>
          <a:lstStyle/>
          <a:p>
            <a:pPr algn="ctr"/>
            <a:r>
              <a:rPr lang="en-US" sz="2400" dirty="0"/>
              <a:t>TAREA 4</a:t>
            </a:r>
            <a:r>
              <a:rPr lang="en-US" sz="2400" dirty="0">
                <a:solidFill>
                  <a:srgbClr val="0070C0"/>
                </a:solidFill>
              </a:rPr>
              <a:t>:</a:t>
            </a:r>
          </a:p>
          <a:p>
            <a:pPr algn="ctr"/>
            <a:endParaRPr lang="en-US" sz="1100" dirty="0">
              <a:solidFill>
                <a:srgbClr val="0070C0"/>
              </a:solidFill>
            </a:endParaRPr>
          </a:p>
          <a:p>
            <a:pPr marL="285750" indent="-285750">
              <a:buFont typeface="Arial" panose="020B0604020202020204" pitchFamily="34" charset="0"/>
              <a:buChar char="•"/>
            </a:pPr>
            <a:r>
              <a:rPr lang="en-US" sz="2800" dirty="0">
                <a:solidFill>
                  <a:srgbClr val="0070C0"/>
                </a:solidFill>
              </a:rPr>
              <a:t>Leer: </a:t>
            </a:r>
            <a:r>
              <a:rPr lang="en-US" sz="2800" dirty="0" err="1">
                <a:solidFill>
                  <a:srgbClr val="0070C0"/>
                </a:solidFill>
              </a:rPr>
              <a:t>Autoridad</a:t>
            </a:r>
            <a:r>
              <a:rPr lang="en-US" sz="2800" dirty="0">
                <a:solidFill>
                  <a:srgbClr val="0070C0"/>
                </a:solidFill>
              </a:rPr>
              <a:t> </a:t>
            </a:r>
            <a:r>
              <a:rPr lang="en-US" sz="2800" dirty="0" err="1">
                <a:solidFill>
                  <a:srgbClr val="0070C0"/>
                </a:solidFill>
              </a:rPr>
              <a:t>Espiritual</a:t>
            </a:r>
            <a:r>
              <a:rPr lang="en-US" sz="2800" dirty="0">
                <a:solidFill>
                  <a:srgbClr val="0070C0"/>
                </a:solidFill>
              </a:rPr>
              <a:t> (Watchman Nee)</a:t>
            </a:r>
          </a:p>
          <a:p>
            <a:r>
              <a:rPr lang="en-US" sz="2400" dirty="0">
                <a:solidFill>
                  <a:srgbClr val="0070C0"/>
                </a:solidFill>
              </a:rPr>
              <a:t>     Capitulo11.  </a:t>
            </a:r>
            <a:r>
              <a:rPr lang="en-US" sz="2400" dirty="0" err="1">
                <a:solidFill>
                  <a:srgbClr val="0070C0"/>
                </a:solidFill>
              </a:rPr>
              <a:t>Pags</a:t>
            </a:r>
            <a:r>
              <a:rPr lang="en-US" sz="2400" dirty="0">
                <a:solidFill>
                  <a:srgbClr val="0070C0"/>
                </a:solidFill>
              </a:rPr>
              <a:t>. 28-40.</a:t>
            </a:r>
          </a:p>
          <a:p>
            <a:endParaRPr lang="en-US" sz="2400" dirty="0">
              <a:solidFill>
                <a:srgbClr val="0070C0"/>
              </a:solidFill>
            </a:endParaRPr>
          </a:p>
          <a:p>
            <a:endParaRPr lang="en-US" sz="2400" dirty="0">
              <a:solidFill>
                <a:srgbClr val="0070C0"/>
              </a:solidFill>
            </a:endParaRPr>
          </a:p>
          <a:p>
            <a:pPr marL="285750" indent="-285750">
              <a:buFont typeface="Arial" panose="020B0604020202020204" pitchFamily="34" charset="0"/>
              <a:buChar char="•"/>
            </a:pPr>
            <a:r>
              <a:rPr lang="en-US" sz="2800" dirty="0">
                <a:solidFill>
                  <a:srgbClr val="0070C0"/>
                </a:solidFill>
              </a:rPr>
              <a:t>Leer: </a:t>
            </a:r>
            <a:r>
              <a:rPr lang="en-US" sz="2800" dirty="0" err="1">
                <a:solidFill>
                  <a:srgbClr val="0070C0"/>
                </a:solidFill>
              </a:rPr>
              <a:t>Autoridad</a:t>
            </a:r>
            <a:r>
              <a:rPr lang="en-US" sz="2800" dirty="0">
                <a:solidFill>
                  <a:srgbClr val="0070C0"/>
                </a:solidFill>
              </a:rPr>
              <a:t> </a:t>
            </a:r>
            <a:r>
              <a:rPr lang="en-US" sz="2800" dirty="0" err="1">
                <a:solidFill>
                  <a:srgbClr val="0070C0"/>
                </a:solidFill>
              </a:rPr>
              <a:t>Espiritual</a:t>
            </a:r>
            <a:r>
              <a:rPr lang="en-US" sz="2800" dirty="0">
                <a:solidFill>
                  <a:srgbClr val="0070C0"/>
                </a:solidFill>
              </a:rPr>
              <a:t> (Libro de </a:t>
            </a:r>
            <a:r>
              <a:rPr lang="en-US" sz="2800" dirty="0" err="1">
                <a:solidFill>
                  <a:srgbClr val="0070C0"/>
                </a:solidFill>
              </a:rPr>
              <a:t>Texto</a:t>
            </a:r>
            <a:r>
              <a:rPr lang="en-US" sz="2800" dirty="0">
                <a:solidFill>
                  <a:srgbClr val="0070C0"/>
                </a:solidFill>
              </a:rPr>
              <a:t>)</a:t>
            </a:r>
          </a:p>
          <a:p>
            <a:r>
              <a:rPr lang="en-US" sz="2400" dirty="0">
                <a:solidFill>
                  <a:srgbClr val="0070C0"/>
                </a:solidFill>
              </a:rPr>
              <a:t>     Capitulo “</a:t>
            </a:r>
            <a:r>
              <a:rPr lang="en-US" sz="2400" dirty="0" err="1">
                <a:solidFill>
                  <a:srgbClr val="0070C0"/>
                </a:solidFill>
              </a:rPr>
              <a:t>Lealtad</a:t>
            </a:r>
            <a:r>
              <a:rPr lang="en-US" sz="2400" dirty="0">
                <a:solidFill>
                  <a:srgbClr val="0070C0"/>
                </a:solidFill>
              </a:rPr>
              <a:t> 1”</a:t>
            </a:r>
          </a:p>
          <a:p>
            <a:r>
              <a:rPr lang="en-US" sz="2400" dirty="0">
                <a:solidFill>
                  <a:srgbClr val="0070C0"/>
                </a:solidFill>
              </a:rPr>
              <a:t>     </a:t>
            </a:r>
            <a:r>
              <a:rPr lang="en-US" sz="2400" dirty="0" err="1">
                <a:solidFill>
                  <a:srgbClr val="0070C0"/>
                </a:solidFill>
              </a:rPr>
              <a:t>Contestar</a:t>
            </a:r>
            <a:r>
              <a:rPr lang="en-US" sz="2400" dirty="0">
                <a:solidFill>
                  <a:srgbClr val="0070C0"/>
                </a:solidFill>
              </a:rPr>
              <a:t> </a:t>
            </a:r>
            <a:r>
              <a:rPr lang="en-US" sz="2400" dirty="0" err="1">
                <a:solidFill>
                  <a:srgbClr val="0070C0"/>
                </a:solidFill>
              </a:rPr>
              <a:t>preguntas</a:t>
            </a:r>
            <a:r>
              <a:rPr lang="en-US" sz="2400" dirty="0">
                <a:solidFill>
                  <a:srgbClr val="0070C0"/>
                </a:solidFill>
              </a:rPr>
              <a:t>: 3.1; 3.2; 3.4; 4.2, 4.3. </a:t>
            </a:r>
            <a:r>
              <a:rPr lang="en-US" sz="2400" dirty="0" err="1">
                <a:solidFill>
                  <a:srgbClr val="0070C0"/>
                </a:solidFill>
              </a:rPr>
              <a:t>Pags</a:t>
            </a:r>
            <a:r>
              <a:rPr lang="en-US" sz="2400" dirty="0">
                <a:solidFill>
                  <a:srgbClr val="0070C0"/>
                </a:solidFill>
              </a:rPr>
              <a:t> 75-78.</a:t>
            </a:r>
          </a:p>
        </p:txBody>
      </p:sp>
      <p:sp>
        <p:nvSpPr>
          <p:cNvPr id="5" name="TextBox 4">
            <a:extLst>
              <a:ext uri="{FF2B5EF4-FFF2-40B4-BE49-F238E27FC236}">
                <a16:creationId xmlns:a16="http://schemas.microsoft.com/office/drawing/2014/main" id="{1C4F29D3-2A1E-8B79-35BD-A6398BF5BEEF}"/>
              </a:ext>
            </a:extLst>
          </p:cNvPr>
          <p:cNvSpPr txBox="1"/>
          <p:nvPr/>
        </p:nvSpPr>
        <p:spPr>
          <a:xfrm>
            <a:off x="457200" y="4947791"/>
            <a:ext cx="7924800" cy="1261884"/>
          </a:xfrm>
          <a:prstGeom prst="rect">
            <a:avLst/>
          </a:prstGeom>
          <a:noFill/>
        </p:spPr>
        <p:txBody>
          <a:bodyPr wrap="square">
            <a:spAutoFit/>
          </a:bodyPr>
          <a:lstStyle/>
          <a:p>
            <a:pPr marL="285750" indent="-285750">
              <a:buFont typeface="Arial" panose="020B0604020202020204" pitchFamily="34" charset="0"/>
              <a:buChar char="•"/>
            </a:pPr>
            <a:r>
              <a:rPr lang="en-US" sz="2800" b="0" i="0" dirty="0">
                <a:solidFill>
                  <a:srgbClr val="0070C0"/>
                </a:solidFill>
                <a:effectLst/>
                <a:latin typeface="Roboto" panose="020F0502020204030204" pitchFamily="34" charset="0"/>
              </a:rPr>
              <a:t>Read: Spiritual Authority (Textbook) </a:t>
            </a:r>
            <a:r>
              <a:rPr lang="en-US" sz="2400" b="0" i="0" dirty="0">
                <a:solidFill>
                  <a:srgbClr val="0070C0"/>
                </a:solidFill>
                <a:effectLst/>
                <a:latin typeface="Roboto" panose="020F0502020204030204" pitchFamily="34" charset="0"/>
              </a:rPr>
              <a:t>Chapter “Loyalty 1” </a:t>
            </a:r>
          </a:p>
          <a:p>
            <a:r>
              <a:rPr lang="en-US" sz="2400" b="0" i="0" dirty="0">
                <a:solidFill>
                  <a:srgbClr val="0070C0"/>
                </a:solidFill>
                <a:effectLst/>
                <a:latin typeface="Roboto" panose="020F0502020204030204" pitchFamily="34" charset="0"/>
              </a:rPr>
              <a:t>    </a:t>
            </a:r>
            <a:r>
              <a:rPr lang="en-US" sz="2400" b="0" i="0" dirty="0" err="1">
                <a:solidFill>
                  <a:srgbClr val="0070C0"/>
                </a:solidFill>
                <a:effectLst/>
                <a:latin typeface="Roboto" panose="020F0502020204030204" pitchFamily="34" charset="0"/>
              </a:rPr>
              <a:t>unswer</a:t>
            </a:r>
            <a:r>
              <a:rPr lang="en-US" sz="2400" b="0" i="0" dirty="0">
                <a:solidFill>
                  <a:srgbClr val="0070C0"/>
                </a:solidFill>
                <a:effectLst/>
                <a:latin typeface="Roboto" panose="020F0502020204030204" pitchFamily="34" charset="0"/>
              </a:rPr>
              <a:t> questions: 3.1; 3.2; 3.4; 4.2, 4.3. Pages 75-78</a:t>
            </a:r>
            <a:endParaRPr lang="en-US" sz="2400"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4" name="Rectangle 3"/>
          <p:cNvSpPr/>
          <p:nvPr/>
        </p:nvSpPr>
        <p:spPr>
          <a:xfrm>
            <a:off x="381000" y="2169855"/>
            <a:ext cx="3429000" cy="2554545"/>
          </a:xfrm>
          <a:prstGeom prst="rect">
            <a:avLst/>
          </a:prstGeom>
        </p:spPr>
        <p:txBody>
          <a:bodyPr wrap="square">
            <a:spAutoFit/>
          </a:bodyPr>
          <a:lstStyle/>
          <a:p>
            <a:pPr algn="ctr"/>
            <a:r>
              <a:rPr lang="es-ES" sz="2000" baseline="30000" dirty="0"/>
              <a:t>5</a:t>
            </a:r>
            <a:r>
              <a:rPr lang="es-ES" sz="2000" dirty="0"/>
              <a:t> Igualmente, jóvenes, estad </a:t>
            </a:r>
            <a:r>
              <a:rPr lang="es-ES" sz="2000" u="sng" dirty="0">
                <a:solidFill>
                  <a:srgbClr val="C00000"/>
                </a:solidFill>
              </a:rPr>
              <a:t>sujetos a los ancianos</a:t>
            </a:r>
            <a:r>
              <a:rPr lang="es-ES" sz="2000" dirty="0"/>
              <a:t>; y todos, </a:t>
            </a:r>
            <a:r>
              <a:rPr lang="es-ES" sz="2000" u="sng" dirty="0">
                <a:solidFill>
                  <a:srgbClr val="C00000"/>
                </a:solidFill>
              </a:rPr>
              <a:t>sumisos unos a otros</a:t>
            </a:r>
            <a:r>
              <a:rPr lang="es-ES" sz="2000" dirty="0"/>
              <a:t>, revestíos de humildad; porque: Dios resiste a los soberbios, Y da gracia a los humildes</a:t>
            </a:r>
          </a:p>
          <a:p>
            <a:pPr algn="ctr"/>
            <a:r>
              <a:rPr lang="es-ES" sz="2000" dirty="0"/>
              <a:t>1 Pedro 5:5</a:t>
            </a:r>
          </a:p>
        </p:txBody>
      </p:sp>
      <p:sp>
        <p:nvSpPr>
          <p:cNvPr id="5" name="Rectangle 4"/>
          <p:cNvSpPr/>
          <p:nvPr/>
        </p:nvSpPr>
        <p:spPr>
          <a:xfrm>
            <a:off x="0" y="5257800"/>
            <a:ext cx="4114800" cy="1015663"/>
          </a:xfrm>
          <a:prstGeom prst="rect">
            <a:avLst/>
          </a:prstGeom>
        </p:spPr>
        <p:txBody>
          <a:bodyPr wrap="square">
            <a:spAutoFit/>
          </a:bodyPr>
          <a:lstStyle/>
          <a:p>
            <a:pPr algn="ctr"/>
            <a:r>
              <a:rPr lang="es-ES" sz="2000" u="sng" baseline="30000" dirty="0">
                <a:solidFill>
                  <a:srgbClr val="C00000"/>
                </a:solidFill>
              </a:rPr>
              <a:t>7</a:t>
            </a:r>
            <a:r>
              <a:rPr lang="es-ES" sz="2000" u="sng" dirty="0">
                <a:solidFill>
                  <a:srgbClr val="C00000"/>
                </a:solidFill>
              </a:rPr>
              <a:t> Someteos, pues, a Dios</a:t>
            </a:r>
            <a:r>
              <a:rPr lang="es-ES" sz="2000" dirty="0"/>
              <a:t>; resistid al diablo, y huirá de vosotros</a:t>
            </a:r>
          </a:p>
          <a:p>
            <a:pPr algn="ctr"/>
            <a:r>
              <a:rPr lang="es-ES" sz="2000" dirty="0"/>
              <a:t>Santiago 4:7</a:t>
            </a:r>
          </a:p>
        </p:txBody>
      </p:sp>
      <p:sp>
        <p:nvSpPr>
          <p:cNvPr id="6" name="TextBox 5"/>
          <p:cNvSpPr txBox="1"/>
          <p:nvPr/>
        </p:nvSpPr>
        <p:spPr>
          <a:xfrm>
            <a:off x="304800" y="1244025"/>
            <a:ext cx="3289683" cy="584775"/>
          </a:xfrm>
          <a:prstGeom prst="rect">
            <a:avLst/>
          </a:prstGeom>
          <a:noFill/>
        </p:spPr>
        <p:txBody>
          <a:bodyPr wrap="none" rtlCol="0">
            <a:spAutoFit/>
          </a:bodyPr>
          <a:lstStyle/>
          <a:p>
            <a:pPr>
              <a:buFont typeface="Arial" pitchFamily="34" charset="0"/>
              <a:buChar char="•"/>
            </a:pPr>
            <a:r>
              <a:rPr lang="en-US" sz="3200">
                <a:solidFill>
                  <a:schemeClr val="bg1"/>
                </a:solidFill>
              </a:rPr>
              <a:t> La base </a:t>
            </a:r>
            <a:r>
              <a:rPr lang="en-US" sz="3200" err="1">
                <a:solidFill>
                  <a:schemeClr val="bg1"/>
                </a:solidFill>
              </a:rPr>
              <a:t>biblica</a:t>
            </a:r>
            <a:r>
              <a:rPr lang="en-US" sz="3200">
                <a:solidFill>
                  <a:schemeClr val="bg1"/>
                </a:solidFill>
              </a:rPr>
              <a:t>:</a:t>
            </a:r>
          </a:p>
        </p:txBody>
      </p:sp>
      <p:sp>
        <p:nvSpPr>
          <p:cNvPr id="7" name="Rectangle 6"/>
          <p:cNvSpPr/>
          <p:nvPr/>
        </p:nvSpPr>
        <p:spPr>
          <a:xfrm>
            <a:off x="4419600" y="2275850"/>
            <a:ext cx="4572000" cy="4201150"/>
          </a:xfrm>
          <a:prstGeom prst="rect">
            <a:avLst/>
          </a:prstGeom>
        </p:spPr>
        <p:txBody>
          <a:bodyPr>
            <a:spAutoFit/>
          </a:bodyPr>
          <a:lstStyle/>
          <a:p>
            <a:pPr algn="ctr"/>
            <a:r>
              <a:rPr lang="es-ES" sz="2000" dirty="0"/>
              <a:t> </a:t>
            </a:r>
            <a:r>
              <a:rPr lang="es-ES" sz="1900" baseline="30000" dirty="0">
                <a:solidFill>
                  <a:srgbClr val="C00000"/>
                </a:solidFill>
              </a:rPr>
              <a:t>1</a:t>
            </a:r>
            <a:r>
              <a:rPr lang="es-ES" sz="1900" dirty="0">
                <a:solidFill>
                  <a:srgbClr val="C00000"/>
                </a:solidFill>
              </a:rPr>
              <a:t> Sométase toda persona a las autoridades superiores; </a:t>
            </a:r>
            <a:r>
              <a:rPr lang="es-ES" sz="1900" dirty="0"/>
              <a:t>porque no hay autoridad sino de parte de Dios, y las que hay, por Dios han sido establecidas.     </a:t>
            </a:r>
            <a:r>
              <a:rPr lang="es-ES" sz="1900" baseline="30000" dirty="0"/>
              <a:t>2</a:t>
            </a:r>
            <a:r>
              <a:rPr lang="es-ES" sz="1900" dirty="0"/>
              <a:t> De modo que quien se opone a la autoridad, a lo establecido por Dios resiste; y los que resisten, acarrean condenación para sí mismos. </a:t>
            </a:r>
          </a:p>
          <a:p>
            <a:pPr algn="ctr"/>
            <a:r>
              <a:rPr lang="es-ES" sz="1900" dirty="0"/>
              <a:t>    </a:t>
            </a:r>
            <a:r>
              <a:rPr lang="es-ES" sz="1900" baseline="30000" dirty="0"/>
              <a:t>3</a:t>
            </a:r>
            <a:r>
              <a:rPr lang="es-ES" sz="1900" dirty="0"/>
              <a:t> Porque los magistrados no están para infundir temor al que hace el bien, sino al malo. ¿Quieres, pues, no temer la autoridad? Haz lo bueno, y tendrás alabanza de ella; </a:t>
            </a:r>
          </a:p>
          <a:p>
            <a:pPr algn="ctr"/>
            <a:r>
              <a:rPr lang="es-ES" sz="1900" dirty="0"/>
              <a:t>Romanos 13:1-3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CAD82A-2B68-D8FA-F87F-94A6519636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7ED5BA-1794-DC24-DF9D-2CC0EF13227D}"/>
              </a:ext>
            </a:extLst>
          </p:cNvPr>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4" name="Rectangle 3">
            <a:extLst>
              <a:ext uri="{FF2B5EF4-FFF2-40B4-BE49-F238E27FC236}">
                <a16:creationId xmlns:a16="http://schemas.microsoft.com/office/drawing/2014/main" id="{EAD1191E-16E2-E664-EF07-FFBF16A3650B}"/>
              </a:ext>
            </a:extLst>
          </p:cNvPr>
          <p:cNvSpPr/>
          <p:nvPr/>
        </p:nvSpPr>
        <p:spPr>
          <a:xfrm>
            <a:off x="0" y="2169855"/>
            <a:ext cx="4267200" cy="2031325"/>
          </a:xfrm>
          <a:prstGeom prst="rect">
            <a:avLst/>
          </a:prstGeom>
        </p:spPr>
        <p:txBody>
          <a:bodyPr wrap="square">
            <a:spAutoFit/>
          </a:bodyPr>
          <a:lstStyle/>
          <a:p>
            <a:pPr algn="ctr"/>
            <a:r>
              <a:rPr lang="es-ES" baseline="30000" dirty="0">
                <a:latin typeface="+mn-lt"/>
              </a:rPr>
              <a:t>5</a:t>
            </a:r>
            <a:r>
              <a:rPr lang="es-ES" dirty="0">
                <a:latin typeface="+mn-lt"/>
              </a:rPr>
              <a:t> </a:t>
            </a:r>
            <a:r>
              <a:rPr lang="en-US" b="0" i="0" u="none" strike="noStrike" dirty="0">
                <a:solidFill>
                  <a:srgbClr val="000000"/>
                </a:solidFill>
                <a:effectLst/>
                <a:latin typeface="+mn-lt"/>
              </a:rPr>
              <a:t>In the same way, you who are younger, </a:t>
            </a:r>
            <a:r>
              <a:rPr lang="en-US" b="0" i="0" u="none" strike="noStrike" dirty="0">
                <a:solidFill>
                  <a:srgbClr val="FF0000"/>
                </a:solidFill>
                <a:effectLst/>
                <a:latin typeface="+mn-lt"/>
              </a:rPr>
              <a:t>submit yourselves </a:t>
            </a:r>
            <a:r>
              <a:rPr lang="en-US" b="0" i="0" u="none" strike="noStrike" dirty="0">
                <a:solidFill>
                  <a:srgbClr val="000000"/>
                </a:solidFill>
                <a:effectLst/>
                <a:latin typeface="+mn-lt"/>
              </a:rPr>
              <a:t>to your elders. All of you, clothe yourselves with humility toward one another, because,</a:t>
            </a:r>
          </a:p>
          <a:p>
            <a:pPr algn="ctr"/>
            <a:r>
              <a:rPr lang="en-US" b="0" i="0" u="none" strike="noStrike" dirty="0">
                <a:solidFill>
                  <a:srgbClr val="000000"/>
                </a:solidFill>
                <a:effectLst/>
                <a:latin typeface="+mn-lt"/>
              </a:rPr>
              <a:t>“God opposes the proud</a:t>
            </a:r>
            <a:br>
              <a:rPr lang="en-US" b="0" i="0" u="none" strike="noStrike" dirty="0">
                <a:solidFill>
                  <a:srgbClr val="000000"/>
                </a:solidFill>
                <a:effectLst/>
                <a:latin typeface="+mn-lt"/>
              </a:rPr>
            </a:br>
            <a:r>
              <a:rPr lang="en-US" b="0" i="0" u="none" strike="noStrike" dirty="0">
                <a:solidFill>
                  <a:srgbClr val="000000"/>
                </a:solidFill>
                <a:effectLst/>
                <a:latin typeface="+mn-lt"/>
              </a:rPr>
              <a:t>    but shows favor to the humble.”</a:t>
            </a:r>
          </a:p>
          <a:p>
            <a:pPr algn="ctr"/>
            <a:r>
              <a:rPr lang="es-ES" dirty="0">
                <a:latin typeface="+mn-lt"/>
              </a:rPr>
              <a:t>1 Peter 5:5</a:t>
            </a:r>
            <a:endParaRPr lang="en-US" dirty="0">
              <a:latin typeface="+mn-lt"/>
            </a:endParaRPr>
          </a:p>
        </p:txBody>
      </p:sp>
      <p:sp>
        <p:nvSpPr>
          <p:cNvPr id="5" name="Rectangle 4">
            <a:extLst>
              <a:ext uri="{FF2B5EF4-FFF2-40B4-BE49-F238E27FC236}">
                <a16:creationId xmlns:a16="http://schemas.microsoft.com/office/drawing/2014/main" id="{1F81C0A2-070A-6564-882D-7F31722729BD}"/>
              </a:ext>
            </a:extLst>
          </p:cNvPr>
          <p:cNvSpPr/>
          <p:nvPr/>
        </p:nvSpPr>
        <p:spPr>
          <a:xfrm>
            <a:off x="0" y="5257800"/>
            <a:ext cx="4267200" cy="1200329"/>
          </a:xfrm>
          <a:prstGeom prst="rect">
            <a:avLst/>
          </a:prstGeom>
        </p:spPr>
        <p:txBody>
          <a:bodyPr wrap="square">
            <a:spAutoFit/>
          </a:bodyPr>
          <a:lstStyle/>
          <a:p>
            <a:pPr algn="ctr"/>
            <a:r>
              <a:rPr lang="en-US" b="1" i="0" u="none" strike="noStrike" baseline="30000" dirty="0">
                <a:solidFill>
                  <a:srgbClr val="000000"/>
                </a:solidFill>
                <a:effectLst/>
                <a:latin typeface="+mj-lt"/>
              </a:rPr>
              <a:t>7 </a:t>
            </a:r>
            <a:r>
              <a:rPr lang="en-US" b="0" i="0" u="none" strike="noStrike" dirty="0">
                <a:solidFill>
                  <a:srgbClr val="FF0000"/>
                </a:solidFill>
                <a:effectLst/>
                <a:latin typeface="+mj-lt"/>
              </a:rPr>
              <a:t>Submit yourselves</a:t>
            </a:r>
            <a:r>
              <a:rPr lang="en-US" b="0" i="0" u="none" strike="noStrike" dirty="0">
                <a:solidFill>
                  <a:srgbClr val="000000"/>
                </a:solidFill>
                <a:effectLst/>
                <a:latin typeface="+mj-lt"/>
              </a:rPr>
              <a:t>, then, to God. Resist the devil, and he will flee from you.</a:t>
            </a:r>
          </a:p>
          <a:p>
            <a:pPr algn="ctr"/>
            <a:r>
              <a:rPr lang="es-ES" dirty="0">
                <a:latin typeface="+mj-lt"/>
              </a:rPr>
              <a:t>James 4:7</a:t>
            </a:r>
            <a:endParaRPr lang="en-US" dirty="0">
              <a:latin typeface="+mj-lt"/>
            </a:endParaRPr>
          </a:p>
        </p:txBody>
      </p:sp>
      <p:sp>
        <p:nvSpPr>
          <p:cNvPr id="6" name="TextBox 5">
            <a:extLst>
              <a:ext uri="{FF2B5EF4-FFF2-40B4-BE49-F238E27FC236}">
                <a16:creationId xmlns:a16="http://schemas.microsoft.com/office/drawing/2014/main" id="{2453A548-077A-939C-6554-2FC949EF85D0}"/>
              </a:ext>
            </a:extLst>
          </p:cNvPr>
          <p:cNvSpPr txBox="1"/>
          <p:nvPr/>
        </p:nvSpPr>
        <p:spPr>
          <a:xfrm>
            <a:off x="304800" y="1244025"/>
            <a:ext cx="2904962" cy="584775"/>
          </a:xfrm>
          <a:prstGeom prst="rect">
            <a:avLst/>
          </a:prstGeom>
          <a:noFill/>
        </p:spPr>
        <p:txBody>
          <a:bodyPr wrap="none" rtlCol="0">
            <a:spAutoFit/>
          </a:bodyPr>
          <a:lstStyle/>
          <a:p>
            <a:pPr>
              <a:buFont typeface="Arial" pitchFamily="34" charset="0"/>
              <a:buChar char="•"/>
            </a:pPr>
            <a:r>
              <a:rPr lang="en-US" sz="3200" dirty="0">
                <a:solidFill>
                  <a:schemeClr val="bg1"/>
                </a:solidFill>
              </a:rPr>
              <a:t> Biblical Base:</a:t>
            </a:r>
          </a:p>
        </p:txBody>
      </p:sp>
      <p:sp>
        <p:nvSpPr>
          <p:cNvPr id="7" name="Rectangle 6">
            <a:extLst>
              <a:ext uri="{FF2B5EF4-FFF2-40B4-BE49-F238E27FC236}">
                <a16:creationId xmlns:a16="http://schemas.microsoft.com/office/drawing/2014/main" id="{3CA17826-EE60-19E8-6C54-E8FC9F70BB3F}"/>
              </a:ext>
            </a:extLst>
          </p:cNvPr>
          <p:cNvSpPr/>
          <p:nvPr/>
        </p:nvSpPr>
        <p:spPr>
          <a:xfrm>
            <a:off x="4343400" y="2244328"/>
            <a:ext cx="4572000" cy="4308872"/>
          </a:xfrm>
          <a:prstGeom prst="rect">
            <a:avLst/>
          </a:prstGeom>
        </p:spPr>
        <p:txBody>
          <a:bodyPr>
            <a:spAutoFit/>
          </a:bodyPr>
          <a:lstStyle/>
          <a:p>
            <a:pPr algn="ctr"/>
            <a:r>
              <a:rPr lang="es-ES" sz="2000" dirty="0"/>
              <a:t> </a:t>
            </a:r>
            <a:r>
              <a:rPr lang="en-US" b="0" i="0" u="none" strike="noStrike" dirty="0">
                <a:solidFill>
                  <a:srgbClr val="FF0000"/>
                </a:solidFill>
                <a:effectLst/>
                <a:latin typeface="+mj-lt"/>
              </a:rPr>
              <a:t>Let everyone be subject to the governing authorities</a:t>
            </a:r>
            <a:r>
              <a:rPr lang="en-US" b="0" i="0" u="none" strike="noStrike" dirty="0">
                <a:solidFill>
                  <a:srgbClr val="000000"/>
                </a:solidFill>
                <a:effectLst/>
                <a:latin typeface="+mj-lt"/>
              </a:rPr>
              <a:t>, for there is no authority except that which God has established. The authorities that exist have been established by God.</a:t>
            </a:r>
            <a:r>
              <a:rPr lang="en-US" b="1" i="0" u="none" strike="noStrike" baseline="30000" dirty="0">
                <a:solidFill>
                  <a:srgbClr val="000000"/>
                </a:solidFill>
                <a:effectLst/>
                <a:latin typeface="+mj-lt"/>
              </a:rPr>
              <a:t>2 </a:t>
            </a:r>
            <a:r>
              <a:rPr lang="en-US" b="0" i="0" u="none" strike="noStrike" dirty="0">
                <a:solidFill>
                  <a:srgbClr val="000000"/>
                </a:solidFill>
                <a:effectLst/>
                <a:latin typeface="+mj-lt"/>
              </a:rPr>
              <a:t>Consequently, whoever rebels against the authority is rebelling against what God has instituted, and those who do so will bring judgment on themselves. </a:t>
            </a:r>
            <a:r>
              <a:rPr lang="en-US" b="1" i="0" u="none" strike="noStrike" baseline="30000" dirty="0">
                <a:solidFill>
                  <a:srgbClr val="000000"/>
                </a:solidFill>
                <a:effectLst/>
                <a:latin typeface="+mj-lt"/>
              </a:rPr>
              <a:t>3 </a:t>
            </a:r>
            <a:r>
              <a:rPr lang="en-US" b="0" i="0" u="none" strike="noStrike" dirty="0">
                <a:solidFill>
                  <a:srgbClr val="000000"/>
                </a:solidFill>
                <a:effectLst/>
                <a:latin typeface="+mj-lt"/>
              </a:rPr>
              <a:t>For rulers hold no terror for those who do right, but for those who do wrong. Do you want to be free from fear of the one in authority? Then do what is right and you will be commended.</a:t>
            </a:r>
          </a:p>
          <a:p>
            <a:pPr algn="ctr"/>
            <a:r>
              <a:rPr lang="es-ES" dirty="0" err="1">
                <a:latin typeface="+mj-lt"/>
              </a:rPr>
              <a:t>Romans</a:t>
            </a:r>
            <a:r>
              <a:rPr lang="es-ES" dirty="0">
                <a:latin typeface="+mj-lt"/>
              </a:rPr>
              <a:t> 13:1-3</a:t>
            </a:r>
          </a:p>
          <a:p>
            <a:pPr algn="ctr"/>
            <a:r>
              <a:rPr lang="es-ES" sz="2000" dirty="0"/>
              <a:t>   </a:t>
            </a:r>
          </a:p>
        </p:txBody>
      </p:sp>
    </p:spTree>
    <p:extLst>
      <p:ext uri="{BB962C8B-B14F-4D97-AF65-F5344CB8AC3E}">
        <p14:creationId xmlns:p14="http://schemas.microsoft.com/office/powerpoint/2010/main" val="1995256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76200"/>
            <a:ext cx="60960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a:ln>
                  <a:noFill/>
                </a:ln>
                <a:solidFill>
                  <a:srgbClr val="FFFFFF"/>
                </a:solidFill>
                <a:effectLst/>
                <a:uLnTx/>
                <a:uFillTx/>
                <a:latin typeface="Bodoni MT" pitchFamily="18" charset="0"/>
                <a:ea typeface="+mj-ea"/>
                <a:cs typeface="+mj-cs"/>
              </a:rPr>
              <a:t>AUTORIDAD ESPIRITUAL</a:t>
            </a:r>
          </a:p>
        </p:txBody>
      </p:sp>
      <p:sp>
        <p:nvSpPr>
          <p:cNvPr id="6" name="Rectangle 5"/>
          <p:cNvSpPr/>
          <p:nvPr/>
        </p:nvSpPr>
        <p:spPr>
          <a:xfrm>
            <a:off x="228600" y="1751886"/>
            <a:ext cx="4191000" cy="4216539"/>
          </a:xfrm>
          <a:prstGeom prst="rect">
            <a:avLst/>
          </a:prstGeom>
        </p:spPr>
        <p:txBody>
          <a:bodyPr wrap="square">
            <a:spAutoFit/>
          </a:bodyPr>
          <a:lstStyle/>
          <a:p>
            <a:pPr algn="ctr"/>
            <a:r>
              <a:rPr lang="es-ES" baseline="30000" dirty="0"/>
              <a:t>5</a:t>
            </a:r>
            <a:r>
              <a:rPr lang="es-ES" dirty="0"/>
              <a:t> Entrando Jesús en </a:t>
            </a:r>
            <a:r>
              <a:rPr lang="es-ES" dirty="0" err="1"/>
              <a:t>Capernaum</a:t>
            </a:r>
            <a:r>
              <a:rPr lang="es-ES" dirty="0"/>
              <a:t>, vino a él un centurión, rogándole,     </a:t>
            </a:r>
            <a:r>
              <a:rPr lang="es-ES" baseline="30000" dirty="0"/>
              <a:t>6</a:t>
            </a:r>
            <a:r>
              <a:rPr lang="es-ES" dirty="0"/>
              <a:t> y diciendo: Señor, mi criado está postrado en casa, paralítico, gravemente atormentado. </a:t>
            </a:r>
            <a:r>
              <a:rPr lang="es-ES" baseline="30000" dirty="0"/>
              <a:t>7</a:t>
            </a:r>
            <a:r>
              <a:rPr lang="es-ES" dirty="0"/>
              <a:t> Y Jesús le dijo: Yo iré y le sanaré. </a:t>
            </a:r>
            <a:r>
              <a:rPr lang="es-ES" baseline="30000" dirty="0"/>
              <a:t>8</a:t>
            </a:r>
            <a:r>
              <a:rPr lang="es-ES" dirty="0"/>
              <a:t> Respondió el centurión y dijo: Señor, no soy digno de que entres bajo mi techo; solamente di la palabra, y mi criado sanará. </a:t>
            </a:r>
            <a:r>
              <a:rPr lang="es-ES" baseline="30000" dirty="0"/>
              <a:t>9</a:t>
            </a:r>
            <a:r>
              <a:rPr lang="es-ES" dirty="0"/>
              <a:t> </a:t>
            </a:r>
            <a:r>
              <a:rPr lang="es-ES" dirty="0">
                <a:solidFill>
                  <a:srgbClr val="C00000"/>
                </a:solidFill>
              </a:rPr>
              <a:t>Porque también yo soy hombre bajo autoridad, y tengo bajo mis órdenes soldados; y digo a éste: Ve, y va; y al otro: Ven, y viene; y a mi siervo: Haz esto, y lo hace</a:t>
            </a:r>
            <a:r>
              <a:rPr lang="es-ES" dirty="0"/>
              <a:t>. Mateo 8:5-9</a:t>
            </a:r>
          </a:p>
          <a:p>
            <a:pPr algn="ctr"/>
            <a:endParaRPr lang="es-ES" sz="1600" dirty="0"/>
          </a:p>
        </p:txBody>
      </p:sp>
      <p:sp>
        <p:nvSpPr>
          <p:cNvPr id="3" name="TextBox 2">
            <a:extLst>
              <a:ext uri="{FF2B5EF4-FFF2-40B4-BE49-F238E27FC236}">
                <a16:creationId xmlns:a16="http://schemas.microsoft.com/office/drawing/2014/main" id="{F24395FB-2175-96A7-19DB-850F7FF406A0}"/>
              </a:ext>
            </a:extLst>
          </p:cNvPr>
          <p:cNvSpPr txBox="1"/>
          <p:nvPr/>
        </p:nvSpPr>
        <p:spPr>
          <a:xfrm>
            <a:off x="4876800" y="2133600"/>
            <a:ext cx="4114800" cy="4524315"/>
          </a:xfrm>
          <a:prstGeom prst="rect">
            <a:avLst/>
          </a:prstGeom>
          <a:noFill/>
        </p:spPr>
        <p:txBody>
          <a:bodyPr wrap="square">
            <a:spAutoFit/>
          </a:bodyPr>
          <a:lstStyle/>
          <a:p>
            <a:pPr algn="ctr"/>
            <a:r>
              <a:rPr lang="en-US" b="1" i="0" u="none" strike="noStrike" baseline="30000" dirty="0">
                <a:solidFill>
                  <a:srgbClr val="000000"/>
                </a:solidFill>
                <a:effectLst/>
                <a:latin typeface="Arial" panose="020B0604020202020204" pitchFamily="34" charset="0"/>
                <a:cs typeface="Arial" panose="020B0604020202020204" pitchFamily="34" charset="0"/>
              </a:rPr>
              <a:t>5 </a:t>
            </a:r>
            <a:r>
              <a:rPr lang="en-US" b="0" i="0" u="none" strike="noStrike" dirty="0">
                <a:solidFill>
                  <a:srgbClr val="000000"/>
                </a:solidFill>
                <a:effectLst/>
                <a:latin typeface="Arial" panose="020B0604020202020204" pitchFamily="34" charset="0"/>
                <a:cs typeface="Arial" panose="020B0604020202020204" pitchFamily="34" charset="0"/>
              </a:rPr>
              <a:t>When Jesus had entered Capernaum, a centurion came to him, asking for help. </a:t>
            </a:r>
            <a:r>
              <a:rPr lang="en-US" b="1" i="0" u="none" strike="noStrike" baseline="30000" dirty="0">
                <a:solidFill>
                  <a:srgbClr val="000000"/>
                </a:solidFill>
                <a:effectLst/>
                <a:latin typeface="Arial" panose="020B0604020202020204" pitchFamily="34" charset="0"/>
                <a:cs typeface="Arial" panose="020B0604020202020204" pitchFamily="34" charset="0"/>
              </a:rPr>
              <a:t>6 </a:t>
            </a:r>
            <a:r>
              <a:rPr lang="en-US" b="0" i="0" u="none" strike="noStrike" dirty="0">
                <a:solidFill>
                  <a:srgbClr val="000000"/>
                </a:solidFill>
                <a:effectLst/>
                <a:latin typeface="Arial" panose="020B0604020202020204" pitchFamily="34" charset="0"/>
                <a:cs typeface="Arial" panose="020B0604020202020204" pitchFamily="34" charset="0"/>
              </a:rPr>
              <a:t>“Lord,” he said, “my servant lies at home paralyzed, suffering terribly.”</a:t>
            </a:r>
          </a:p>
          <a:p>
            <a:pPr algn="ctr"/>
            <a:r>
              <a:rPr lang="en-US" b="1" i="0" u="none" strike="noStrike" baseline="30000" dirty="0">
                <a:solidFill>
                  <a:srgbClr val="000000"/>
                </a:solidFill>
                <a:effectLst/>
                <a:latin typeface="Arial" panose="020B0604020202020204" pitchFamily="34" charset="0"/>
                <a:cs typeface="Arial" panose="020B0604020202020204" pitchFamily="34" charset="0"/>
              </a:rPr>
              <a:t>7 </a:t>
            </a:r>
            <a:r>
              <a:rPr lang="en-US" b="0" i="0" u="none" strike="noStrike" dirty="0">
                <a:solidFill>
                  <a:srgbClr val="000000"/>
                </a:solidFill>
                <a:effectLst/>
                <a:latin typeface="Arial" panose="020B0604020202020204" pitchFamily="34" charset="0"/>
                <a:cs typeface="Arial" panose="020B0604020202020204" pitchFamily="34" charset="0"/>
              </a:rPr>
              <a:t>Jesus said to him, “Shall I come and heal him?” </a:t>
            </a:r>
            <a:r>
              <a:rPr lang="en-US" b="1" i="0" u="none" strike="noStrike" baseline="30000" dirty="0">
                <a:solidFill>
                  <a:srgbClr val="000000"/>
                </a:solidFill>
                <a:effectLst/>
                <a:latin typeface="Arial" panose="020B0604020202020204" pitchFamily="34" charset="0"/>
                <a:cs typeface="Arial" panose="020B0604020202020204" pitchFamily="34" charset="0"/>
              </a:rPr>
              <a:t>8 </a:t>
            </a:r>
            <a:r>
              <a:rPr lang="en-US" b="0" i="0" u="none" strike="noStrike" dirty="0">
                <a:solidFill>
                  <a:srgbClr val="000000"/>
                </a:solidFill>
                <a:effectLst/>
                <a:latin typeface="Arial" panose="020B0604020202020204" pitchFamily="34" charset="0"/>
                <a:cs typeface="Arial" panose="020B0604020202020204" pitchFamily="34" charset="0"/>
              </a:rPr>
              <a:t>The centurion replied, “Lord, I do not deserve to have you come under my roof. But just say the word, and my servant will be healed. </a:t>
            </a:r>
            <a:r>
              <a:rPr lang="en-US" b="1" i="0" u="none" strike="noStrike" baseline="30000" dirty="0">
                <a:solidFill>
                  <a:srgbClr val="000000"/>
                </a:solidFill>
                <a:effectLst/>
                <a:latin typeface="Arial" panose="020B0604020202020204" pitchFamily="34" charset="0"/>
                <a:cs typeface="Arial" panose="020B0604020202020204" pitchFamily="34" charset="0"/>
              </a:rPr>
              <a:t>9 </a:t>
            </a:r>
            <a:r>
              <a:rPr lang="en-US" b="0" i="0" u="none" strike="noStrike" dirty="0">
                <a:solidFill>
                  <a:srgbClr val="FF0000"/>
                </a:solidFill>
                <a:effectLst/>
                <a:latin typeface="Arial" panose="020B0604020202020204" pitchFamily="34" charset="0"/>
                <a:cs typeface="Arial" panose="020B0604020202020204" pitchFamily="34" charset="0"/>
              </a:rPr>
              <a:t>For I myself am a man under authority, with soldiers under me. I tell this one, ‘Go,’ and he goes; and that one, ‘Come,’ and he comes. I say to my servant, ‘Do this,’ and he does it.”</a:t>
            </a:r>
          </a:p>
          <a:p>
            <a:pPr algn="ctr"/>
            <a:r>
              <a:rPr lang="en-US" dirty="0">
                <a:solidFill>
                  <a:srgbClr val="000000"/>
                </a:solidFill>
                <a:latin typeface="Arial" panose="020B0604020202020204" pitchFamily="34" charset="0"/>
                <a:cs typeface="Arial" panose="020B0604020202020204" pitchFamily="34" charset="0"/>
              </a:rPr>
              <a:t>Matthew 8:5-9</a:t>
            </a:r>
            <a:endParaRPr lang="en-US" b="0" i="0" u="none" strike="noStrike" dirty="0">
              <a:solidFill>
                <a:srgbClr val="000000"/>
              </a:solidFill>
              <a:effectLst/>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4" name="Rectangle 1"/>
          <p:cNvSpPr>
            <a:spLocks noChangeArrowheads="1"/>
          </p:cNvSpPr>
          <p:nvPr/>
        </p:nvSpPr>
        <p:spPr bwMode="auto">
          <a:xfrm>
            <a:off x="304800" y="1828800"/>
            <a:ext cx="8077200"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a:ln>
                  <a:noFill/>
                </a:ln>
                <a:solidFill>
                  <a:schemeClr val="tx1"/>
                </a:solidFill>
                <a:effectLst/>
                <a:latin typeface="+mj-lt"/>
                <a:cs typeface="Tahoma" pitchFamily="34" charset="0"/>
              </a:rPr>
              <a:t>PRIMER PRINCIPIO FUNDAMENTAL</a:t>
            </a:r>
            <a:r>
              <a:rPr kumimoji="0" lang="en-US" sz="2800" b="0" i="0" u="none" strike="noStrike" cap="none" normalizeH="0" baseline="0">
                <a:ln>
                  <a:noFill/>
                </a:ln>
                <a:solidFill>
                  <a:schemeClr val="tx1"/>
                </a:solidFill>
                <a:effectLst/>
                <a:latin typeface="+mj-lt"/>
                <a:cs typeface="Tahoma" pitchFamily="34" charset="0"/>
              </a:rPr>
              <a:t>:</a:t>
            </a:r>
            <a:r>
              <a:rPr kumimoji="0" lang="en-US" sz="2800" b="0" i="0" u="none" strike="noStrike" cap="none" normalizeH="0">
                <a:ln>
                  <a:noFill/>
                </a:ln>
                <a:solidFill>
                  <a:schemeClr val="tx1"/>
                </a:solidFill>
                <a:effectLst/>
                <a:latin typeface="+mj-lt"/>
                <a:cs typeface="Tahoma"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a:ln>
                  <a:noFill/>
                </a:ln>
                <a:solidFill>
                  <a:schemeClr val="tx1"/>
                </a:solidFill>
                <a:effectLst/>
                <a:latin typeface="+mj-lt"/>
                <a:cs typeface="Tahoma" pitchFamily="34" charset="0"/>
              </a:rPr>
              <a:t> El </a:t>
            </a:r>
            <a:r>
              <a:rPr kumimoji="0" lang="en-US" sz="2800" b="0" i="0" u="none" strike="noStrike" cap="none" normalizeH="0" err="1">
                <a:ln>
                  <a:noFill/>
                </a:ln>
                <a:solidFill>
                  <a:schemeClr val="tx1"/>
                </a:solidFill>
                <a:effectLst/>
                <a:latin typeface="+mj-lt"/>
                <a:cs typeface="Tahoma" pitchFamily="34" charset="0"/>
              </a:rPr>
              <a:t>trono</a:t>
            </a:r>
            <a:r>
              <a:rPr kumimoji="0" lang="en-US" sz="2800" b="0" i="0" u="none" strike="noStrike" cap="none" normalizeH="0">
                <a:ln>
                  <a:noFill/>
                </a:ln>
                <a:solidFill>
                  <a:schemeClr val="tx1"/>
                </a:solidFill>
                <a:effectLst/>
                <a:latin typeface="+mj-lt"/>
                <a:cs typeface="Tahoma" pitchFamily="34" charset="0"/>
              </a:rPr>
              <a:t> de Dios se </a:t>
            </a:r>
            <a:r>
              <a:rPr kumimoji="0" lang="en-US" sz="2800" b="0" i="0" u="none" strike="noStrike" cap="none" normalizeH="0" err="1">
                <a:ln>
                  <a:noFill/>
                </a:ln>
                <a:solidFill>
                  <a:schemeClr val="tx1"/>
                </a:solidFill>
                <a:effectLst/>
                <a:latin typeface="+mj-lt"/>
                <a:cs typeface="Tahoma" pitchFamily="34" charset="0"/>
              </a:rPr>
              <a:t>fundamenta</a:t>
            </a:r>
            <a:r>
              <a:rPr kumimoji="0" lang="en-US" sz="2800" b="0" i="0" u="none" strike="noStrike" cap="none" normalizeH="0">
                <a:ln>
                  <a:noFill/>
                </a:ln>
                <a:solidFill>
                  <a:schemeClr val="tx1"/>
                </a:solidFill>
                <a:effectLst/>
                <a:latin typeface="+mj-lt"/>
                <a:cs typeface="Tahoma" pitchFamily="34" charset="0"/>
              </a:rPr>
              <a:t> </a:t>
            </a:r>
            <a:r>
              <a:rPr kumimoji="0" lang="en-US" sz="2800" b="0" i="0" u="none" strike="noStrike" cap="none" normalizeH="0" err="1">
                <a:ln>
                  <a:noFill/>
                </a:ln>
                <a:solidFill>
                  <a:schemeClr val="tx1"/>
                </a:solidFill>
                <a:effectLst/>
                <a:latin typeface="+mj-lt"/>
                <a:cs typeface="Tahoma" pitchFamily="34" charset="0"/>
              </a:rPr>
              <a:t>en</a:t>
            </a:r>
            <a:r>
              <a:rPr kumimoji="0" lang="en-US" sz="2800" b="0" i="0" u="none" strike="noStrike" cap="none" normalizeH="0">
                <a:ln>
                  <a:noFill/>
                </a:ln>
                <a:solidFill>
                  <a:schemeClr val="tx1"/>
                </a:solidFill>
                <a:effectLst/>
                <a:latin typeface="+mj-lt"/>
                <a:cs typeface="Tahoma" pitchFamily="34" charset="0"/>
              </a:rPr>
              <a:t> </a:t>
            </a:r>
            <a:r>
              <a:rPr lang="en-US" sz="2800" err="1">
                <a:latin typeface="+mj-lt"/>
                <a:cs typeface="Tahoma" pitchFamily="34" charset="0"/>
              </a:rPr>
              <a:t>su</a:t>
            </a:r>
            <a:r>
              <a:rPr kumimoji="0" lang="en-US" sz="2800" b="0" i="0" u="none" strike="noStrike" cap="none" normalizeH="0">
                <a:ln>
                  <a:noFill/>
                </a:ln>
                <a:solidFill>
                  <a:schemeClr val="tx1"/>
                </a:solidFill>
                <a:effectLst/>
                <a:latin typeface="+mj-lt"/>
                <a:cs typeface="Tahoma" pitchFamily="34" charset="0"/>
              </a:rPr>
              <a:t> </a:t>
            </a:r>
            <a:r>
              <a:rPr kumimoji="0" lang="en-US" sz="2800" b="0" i="0" u="none" strike="noStrike" cap="none" normalizeH="0" err="1">
                <a:ln>
                  <a:noFill/>
                </a:ln>
                <a:solidFill>
                  <a:schemeClr val="tx1"/>
                </a:solidFill>
                <a:effectLst/>
                <a:latin typeface="+mj-lt"/>
                <a:cs typeface="Tahoma" pitchFamily="34" charset="0"/>
              </a:rPr>
              <a:t>autoridad</a:t>
            </a:r>
            <a:endParaRPr kumimoji="0" lang="en-US" sz="2800" b="0" i="0" u="none" strike="noStrike" cap="none" normalizeH="0" baseline="0">
              <a:ln>
                <a:noFill/>
              </a:ln>
              <a:solidFill>
                <a:schemeClr val="tx1"/>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ahoma" pitchFamily="34" charset="0"/>
                <a:cs typeface="Tahoma" pitchFamily="34" charset="0"/>
              </a:rPr>
              <a:t>  </a:t>
            </a:r>
            <a:endParaRPr kumimoji="0" lang="en-US" sz="2000" b="0" i="0" u="none" strike="noStrike" cap="none" normalizeH="0" baseline="0">
              <a:ln>
                <a:noFill/>
              </a:ln>
              <a:solidFill>
                <a:schemeClr val="tx1"/>
              </a:solidFill>
              <a:effectLst/>
              <a:latin typeface="Arial" pitchFamily="34" charset="0"/>
              <a:cs typeface="Arial" pitchFamily="34" charset="0"/>
            </a:endParaRPr>
          </a:p>
        </p:txBody>
      </p:sp>
      <p:sp>
        <p:nvSpPr>
          <p:cNvPr id="5" name="TextBox 4"/>
          <p:cNvSpPr txBox="1"/>
          <p:nvPr/>
        </p:nvSpPr>
        <p:spPr>
          <a:xfrm>
            <a:off x="381000" y="4265474"/>
            <a:ext cx="8382000" cy="1754326"/>
          </a:xfrm>
          <a:prstGeom prst="rect">
            <a:avLst/>
          </a:prstGeom>
          <a:noFill/>
        </p:spPr>
        <p:txBody>
          <a:bodyPr wrap="square" rtlCol="0">
            <a:spAutoFit/>
          </a:bodyPr>
          <a:lstStyle/>
          <a:p>
            <a:pPr algn="just"/>
            <a:r>
              <a:rPr lang="en-US" dirty="0"/>
              <a:t>La </a:t>
            </a:r>
            <a:r>
              <a:rPr lang="en-US" dirty="0" err="1"/>
              <a:t>obra</a:t>
            </a:r>
            <a:r>
              <a:rPr lang="en-US" dirty="0"/>
              <a:t> de Dios se </a:t>
            </a:r>
            <a:r>
              <a:rPr lang="en-US" dirty="0" err="1"/>
              <a:t>originó</a:t>
            </a:r>
            <a:r>
              <a:rPr lang="en-US" dirty="0"/>
              <a:t> </a:t>
            </a:r>
            <a:r>
              <a:rPr lang="en-US" dirty="0" err="1"/>
              <a:t>en</a:t>
            </a:r>
            <a:r>
              <a:rPr lang="en-US" dirty="0"/>
              <a:t> </a:t>
            </a:r>
            <a:r>
              <a:rPr lang="en-US" dirty="0" err="1"/>
              <a:t>su</a:t>
            </a:r>
            <a:r>
              <a:rPr lang="en-US" dirty="0"/>
              <a:t> </a:t>
            </a:r>
            <a:r>
              <a:rPr lang="en-US" dirty="0" err="1"/>
              <a:t>trono</a:t>
            </a:r>
            <a:r>
              <a:rPr lang="en-US" dirty="0"/>
              <a:t>; </a:t>
            </a:r>
            <a:r>
              <a:rPr lang="en-US" dirty="0" err="1"/>
              <a:t>el</a:t>
            </a:r>
            <a:r>
              <a:rPr lang="en-US" dirty="0"/>
              <a:t> </a:t>
            </a:r>
            <a:r>
              <a:rPr lang="en-US" dirty="0" err="1"/>
              <a:t>trono</a:t>
            </a:r>
            <a:r>
              <a:rPr lang="en-US" dirty="0"/>
              <a:t> de Dios </a:t>
            </a:r>
            <a:r>
              <a:rPr lang="en-US" dirty="0" err="1"/>
              <a:t>esta</a:t>
            </a:r>
            <a:r>
              <a:rPr lang="en-US" dirty="0"/>
              <a:t> </a:t>
            </a:r>
            <a:r>
              <a:rPr lang="en-US" dirty="0" err="1"/>
              <a:t>establecido</a:t>
            </a:r>
            <a:r>
              <a:rPr lang="en-US" dirty="0"/>
              <a:t> </a:t>
            </a:r>
            <a:r>
              <a:rPr lang="en-US" dirty="0" err="1"/>
              <a:t>sobre</a:t>
            </a:r>
            <a:r>
              <a:rPr lang="en-US" dirty="0"/>
              <a:t> </a:t>
            </a:r>
          </a:p>
          <a:p>
            <a:pPr algn="just"/>
            <a:r>
              <a:rPr lang="en-US" dirty="0"/>
              <a:t>La </a:t>
            </a:r>
            <a:r>
              <a:rPr lang="en-US" dirty="0" err="1"/>
              <a:t>autoridad</a:t>
            </a:r>
            <a:r>
              <a:rPr lang="en-US" dirty="0"/>
              <a:t>. Todo </a:t>
            </a:r>
            <a:r>
              <a:rPr lang="en-US" dirty="0" err="1"/>
              <a:t>fue</a:t>
            </a:r>
            <a:r>
              <a:rPr lang="en-US" dirty="0"/>
              <a:t> </a:t>
            </a:r>
            <a:r>
              <a:rPr lang="en-US" dirty="0" err="1"/>
              <a:t>creado</a:t>
            </a:r>
            <a:r>
              <a:rPr lang="en-US" dirty="0"/>
              <a:t> </a:t>
            </a:r>
            <a:r>
              <a:rPr lang="en-US" dirty="0" err="1"/>
              <a:t>por</a:t>
            </a:r>
            <a:r>
              <a:rPr lang="en-US" dirty="0"/>
              <a:t> medio de la </a:t>
            </a:r>
            <a:r>
              <a:rPr lang="en-US" dirty="0" err="1"/>
              <a:t>autoridad</a:t>
            </a:r>
            <a:r>
              <a:rPr lang="en-US" dirty="0"/>
              <a:t> de Dios, y </a:t>
            </a:r>
            <a:r>
              <a:rPr lang="en-US" dirty="0" err="1"/>
              <a:t>todas</a:t>
            </a:r>
            <a:r>
              <a:rPr lang="en-US" dirty="0"/>
              <a:t> las </a:t>
            </a:r>
            <a:r>
              <a:rPr lang="en-US" dirty="0" err="1"/>
              <a:t>leyes</a:t>
            </a:r>
            <a:r>
              <a:rPr lang="en-US" dirty="0"/>
              <a:t> naturales </a:t>
            </a:r>
            <a:r>
              <a:rPr lang="en-US" dirty="0" err="1"/>
              <a:t>mantienen</a:t>
            </a:r>
            <a:r>
              <a:rPr lang="en-US" dirty="0"/>
              <a:t> </a:t>
            </a:r>
            <a:r>
              <a:rPr lang="en-US" dirty="0" err="1"/>
              <a:t>su</a:t>
            </a:r>
            <a:r>
              <a:rPr lang="en-US" dirty="0"/>
              <a:t> cohesion </a:t>
            </a:r>
            <a:r>
              <a:rPr lang="en-US" dirty="0" err="1"/>
              <a:t>por</a:t>
            </a:r>
            <a:r>
              <a:rPr lang="en-US" dirty="0"/>
              <a:t> medio de </a:t>
            </a:r>
            <a:r>
              <a:rPr lang="en-US" dirty="0" err="1"/>
              <a:t>su</a:t>
            </a:r>
            <a:r>
              <a:rPr lang="en-US" dirty="0"/>
              <a:t> </a:t>
            </a:r>
            <a:r>
              <a:rPr lang="en-US" dirty="0" err="1"/>
              <a:t>autoridad</a:t>
            </a:r>
            <a:r>
              <a:rPr lang="en-US" dirty="0"/>
              <a:t>.. Por tanto, la Biblia dice que Dios </a:t>
            </a:r>
            <a:r>
              <a:rPr lang="en-US" dirty="0" err="1"/>
              <a:t>sustenta</a:t>
            </a:r>
            <a:r>
              <a:rPr lang="en-US" dirty="0"/>
              <a:t> </a:t>
            </a:r>
            <a:r>
              <a:rPr lang="en-US" dirty="0" err="1"/>
              <a:t>todas</a:t>
            </a:r>
            <a:r>
              <a:rPr lang="en-US" dirty="0"/>
              <a:t> las </a:t>
            </a:r>
            <a:r>
              <a:rPr lang="en-US" dirty="0" err="1"/>
              <a:t>cosas</a:t>
            </a:r>
            <a:r>
              <a:rPr lang="en-US" dirty="0"/>
              <a:t> </a:t>
            </a:r>
            <a:r>
              <a:rPr lang="en-US" dirty="0" err="1"/>
              <a:t>por</a:t>
            </a:r>
            <a:r>
              <a:rPr lang="en-US" dirty="0"/>
              <a:t> </a:t>
            </a:r>
            <a:r>
              <a:rPr lang="en-US" dirty="0" err="1"/>
              <a:t>su</a:t>
            </a:r>
            <a:r>
              <a:rPr lang="en-US" dirty="0"/>
              <a:t> palabra, la </a:t>
            </a:r>
            <a:r>
              <a:rPr lang="en-US" dirty="0" err="1"/>
              <a:t>cual</a:t>
            </a:r>
            <a:r>
              <a:rPr lang="en-US" dirty="0"/>
              <a:t> es </a:t>
            </a:r>
            <a:r>
              <a:rPr lang="en-US" dirty="0" err="1"/>
              <a:t>su</a:t>
            </a:r>
            <a:r>
              <a:rPr lang="en-US" dirty="0"/>
              <a:t> </a:t>
            </a:r>
            <a:r>
              <a:rPr lang="en-US" dirty="0" err="1"/>
              <a:t>autoridad</a:t>
            </a:r>
            <a:r>
              <a:rPr lang="en-US" dirty="0"/>
              <a:t> (</a:t>
            </a:r>
            <a:r>
              <a:rPr lang="en-US" dirty="0" err="1">
                <a:solidFill>
                  <a:srgbClr val="FF0000"/>
                </a:solidFill>
              </a:rPr>
              <a:t>Hebreos</a:t>
            </a:r>
            <a:r>
              <a:rPr lang="en-US" dirty="0">
                <a:solidFill>
                  <a:srgbClr val="FF0000"/>
                </a:solidFill>
              </a:rPr>
              <a:t> 1:3; Genesis 1:1-3).  </a:t>
            </a:r>
            <a:r>
              <a:rPr lang="en-US" dirty="0"/>
              <a:t>Dios es la unica </a:t>
            </a:r>
            <a:r>
              <a:rPr lang="en-US" dirty="0" err="1"/>
              <a:t>autoridad</a:t>
            </a:r>
            <a:r>
              <a:rPr lang="en-US" dirty="0"/>
              <a:t> </a:t>
            </a:r>
            <a:r>
              <a:rPr lang="en-US" dirty="0" err="1"/>
              <a:t>en</a:t>
            </a:r>
            <a:r>
              <a:rPr lang="en-US" dirty="0"/>
              <a:t> </a:t>
            </a:r>
            <a:r>
              <a:rPr lang="en-US" dirty="0" err="1"/>
              <a:t>todo</a:t>
            </a:r>
            <a:r>
              <a:rPr lang="en-US" dirty="0"/>
              <a:t> </a:t>
            </a:r>
            <a:r>
              <a:rPr lang="en-US" dirty="0" err="1"/>
              <a:t>el</a:t>
            </a:r>
            <a:r>
              <a:rPr lang="en-US" dirty="0"/>
              <a:t> </a:t>
            </a:r>
            <a:r>
              <a:rPr lang="en-US" dirty="0" err="1"/>
              <a:t>universo</a:t>
            </a:r>
            <a:r>
              <a:rPr lang="en-US" dirty="0"/>
              <a:t>.</a:t>
            </a:r>
          </a:p>
        </p:txBody>
      </p:sp>
      <p:sp>
        <p:nvSpPr>
          <p:cNvPr id="3" name="TextBox 2">
            <a:extLst>
              <a:ext uri="{FF2B5EF4-FFF2-40B4-BE49-F238E27FC236}">
                <a16:creationId xmlns:a16="http://schemas.microsoft.com/office/drawing/2014/main" id="{8E637E20-3AB1-6E48-BF1A-E98050EC6A97}"/>
              </a:ext>
            </a:extLst>
          </p:cNvPr>
          <p:cNvSpPr txBox="1"/>
          <p:nvPr/>
        </p:nvSpPr>
        <p:spPr>
          <a:xfrm>
            <a:off x="5791200" y="5869126"/>
            <a:ext cx="2971800" cy="307777"/>
          </a:xfrm>
          <a:prstGeom prst="rect">
            <a:avLst/>
          </a:prstGeom>
          <a:noFill/>
        </p:spPr>
        <p:txBody>
          <a:bodyPr wrap="square" rtlCol="0">
            <a:spAutoFit/>
          </a:bodyPr>
          <a:lstStyle/>
          <a:p>
            <a:r>
              <a:rPr lang="en-US" sz="1400" err="1">
                <a:solidFill>
                  <a:srgbClr val="0070C0"/>
                </a:solidFill>
              </a:rPr>
              <a:t>Autoridad</a:t>
            </a:r>
            <a:r>
              <a:rPr lang="en-US" sz="1400">
                <a:solidFill>
                  <a:srgbClr val="0070C0"/>
                </a:solidFill>
              </a:rPr>
              <a:t> </a:t>
            </a:r>
            <a:r>
              <a:rPr lang="en-US" sz="1400" err="1">
                <a:solidFill>
                  <a:srgbClr val="0070C0"/>
                </a:solidFill>
              </a:rPr>
              <a:t>Espiritual</a:t>
            </a:r>
            <a:r>
              <a:rPr lang="en-US" sz="1400">
                <a:solidFill>
                  <a:srgbClr val="0070C0"/>
                </a:solidFill>
              </a:rPr>
              <a:t>. </a:t>
            </a:r>
            <a:r>
              <a:rPr lang="en-US" sz="1400" err="1">
                <a:solidFill>
                  <a:srgbClr val="0070C0"/>
                </a:solidFill>
              </a:rPr>
              <a:t>Pags</a:t>
            </a:r>
            <a:r>
              <a:rPr lang="en-US" sz="1400">
                <a:solidFill>
                  <a:srgbClr val="0070C0"/>
                </a:solidFill>
              </a:rPr>
              <a:t>. 10-14</a:t>
            </a:r>
          </a:p>
        </p:txBody>
      </p:sp>
      <p:sp>
        <p:nvSpPr>
          <p:cNvPr id="6" name="Rectangle 5">
            <a:extLst>
              <a:ext uri="{FF2B5EF4-FFF2-40B4-BE49-F238E27FC236}">
                <a16:creationId xmlns:a16="http://schemas.microsoft.com/office/drawing/2014/main" id="{26967604-7FE9-1E44-A041-901D3CA6FA6F}"/>
              </a:ext>
            </a:extLst>
          </p:cNvPr>
          <p:cNvSpPr/>
          <p:nvPr/>
        </p:nvSpPr>
        <p:spPr>
          <a:xfrm>
            <a:off x="304800" y="2819400"/>
            <a:ext cx="7696200" cy="1231106"/>
          </a:xfrm>
          <a:prstGeom prst="rect">
            <a:avLst/>
          </a:prstGeom>
        </p:spPr>
        <p:txBody>
          <a:bodyPr wrap="square">
            <a:spAutoFit/>
          </a:bodyPr>
          <a:lstStyle/>
          <a:p>
            <a:br>
              <a:rPr lang="en-US"/>
            </a:br>
            <a:r>
              <a:rPr lang="en-US" sz="2800" b="1" u="sng">
                <a:solidFill>
                  <a:srgbClr val="222222"/>
                </a:solidFill>
                <a:latin typeface="arial" panose="020B0604020202020204" pitchFamily="34" charset="0"/>
              </a:rPr>
              <a:t>FIRST FUNDAMENTAL PRINCIPLE: </a:t>
            </a:r>
          </a:p>
          <a:p>
            <a:r>
              <a:rPr lang="en-US" sz="2800">
                <a:solidFill>
                  <a:srgbClr val="222222"/>
                </a:solidFill>
                <a:latin typeface="arial" panose="020B0604020202020204" pitchFamily="34" charset="0"/>
              </a:rPr>
              <a:t>God's throne is founded on his authority</a:t>
            </a:r>
            <a:endParaRPr lang="en-US"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096000" cy="990600"/>
          </a:xfrm>
        </p:spPr>
        <p:txBody>
          <a:bodyPr/>
          <a:lstStyle/>
          <a:p>
            <a:r>
              <a:rPr lang="en-US" sz="3200">
                <a:latin typeface="Bodoni MT" pitchFamily="18" charset="0"/>
              </a:rPr>
              <a:t>AUTORIDAD ESPIRITUAL</a:t>
            </a:r>
          </a:p>
        </p:txBody>
      </p:sp>
      <p:sp>
        <p:nvSpPr>
          <p:cNvPr id="6" name="Rectangle 5"/>
          <p:cNvSpPr/>
          <p:nvPr/>
        </p:nvSpPr>
        <p:spPr>
          <a:xfrm>
            <a:off x="228600" y="1718101"/>
            <a:ext cx="3886201" cy="4524315"/>
          </a:xfrm>
          <a:prstGeom prst="rect">
            <a:avLst/>
          </a:prstGeom>
        </p:spPr>
        <p:txBody>
          <a:bodyPr wrap="square">
            <a:spAutoFit/>
          </a:bodyPr>
          <a:lstStyle/>
          <a:p>
            <a:pPr algn="just"/>
            <a:r>
              <a:rPr lang="es-ES" baseline="30000" dirty="0"/>
              <a:t>1</a:t>
            </a:r>
            <a:r>
              <a:rPr lang="es-ES" dirty="0"/>
              <a:t> Dios, que muchas veces y de varias maneras habló a nuestros antepasados en otras épocas por medio de los profetas,</a:t>
            </a:r>
            <a:r>
              <a:rPr lang="es-ES" baseline="30000" dirty="0"/>
              <a:t>2</a:t>
            </a:r>
            <a:r>
              <a:rPr lang="es-ES" dirty="0"/>
              <a:t> en estos días finales nos ha hablado por medio de su Hijo. A éste lo designó heredero de todo, y por medio de él hizo el universo.</a:t>
            </a:r>
            <a:r>
              <a:rPr lang="es-ES" baseline="30000" dirty="0"/>
              <a:t>3</a:t>
            </a:r>
            <a:r>
              <a:rPr lang="es-ES" dirty="0"/>
              <a:t> El Hijo es el resplandor de la gloria de Dios, la fiel imagen de lo que él es, </a:t>
            </a:r>
            <a:r>
              <a:rPr lang="es-ES" u="sng" dirty="0">
                <a:solidFill>
                  <a:srgbClr val="FF0000"/>
                </a:solidFill>
              </a:rPr>
              <a:t>y el que sostiene todas las cosas con su palabra poderosa.</a:t>
            </a:r>
            <a:r>
              <a:rPr lang="es-ES" dirty="0"/>
              <a:t> Después de llevar a cabo la purificación de los pecados, se sentó a la *derecha de la Majestad en las alturas</a:t>
            </a:r>
          </a:p>
          <a:p>
            <a:pPr algn="ctr"/>
            <a:r>
              <a:rPr lang="es-ES" dirty="0"/>
              <a:t>Hebreos 1:1-3</a:t>
            </a:r>
          </a:p>
        </p:txBody>
      </p:sp>
      <p:sp>
        <p:nvSpPr>
          <p:cNvPr id="4" name="TextBox 3">
            <a:extLst>
              <a:ext uri="{FF2B5EF4-FFF2-40B4-BE49-F238E27FC236}">
                <a16:creationId xmlns:a16="http://schemas.microsoft.com/office/drawing/2014/main" id="{9A88070D-126F-9D0E-AFD4-1A8FAC5586A4}"/>
              </a:ext>
            </a:extLst>
          </p:cNvPr>
          <p:cNvSpPr txBox="1"/>
          <p:nvPr/>
        </p:nvSpPr>
        <p:spPr>
          <a:xfrm>
            <a:off x="4800598" y="2133600"/>
            <a:ext cx="3886202" cy="4524315"/>
          </a:xfrm>
          <a:prstGeom prst="rect">
            <a:avLst/>
          </a:prstGeom>
          <a:noFill/>
        </p:spPr>
        <p:txBody>
          <a:bodyPr wrap="square">
            <a:spAutoFit/>
          </a:bodyPr>
          <a:lstStyle/>
          <a:p>
            <a:pPr algn="just"/>
            <a:r>
              <a:rPr lang="en-US" b="0" i="0" u="none" strike="noStrike" dirty="0">
                <a:solidFill>
                  <a:srgbClr val="000000"/>
                </a:solidFill>
                <a:effectLst/>
                <a:latin typeface="Arial" panose="020B0604020202020204" pitchFamily="34" charset="0"/>
                <a:cs typeface="Arial" panose="020B0604020202020204" pitchFamily="34" charset="0"/>
              </a:rPr>
              <a:t>In the past God spoke to our ancestors through the prophets at many times and in various ways, </a:t>
            </a:r>
            <a:r>
              <a:rPr lang="en-US" b="1" i="0" u="none" strike="noStrike" baseline="30000" dirty="0">
                <a:solidFill>
                  <a:srgbClr val="000000"/>
                </a:solidFill>
                <a:effectLst/>
                <a:latin typeface="Arial" panose="020B0604020202020204" pitchFamily="34" charset="0"/>
                <a:cs typeface="Arial" panose="020B0604020202020204" pitchFamily="34" charset="0"/>
              </a:rPr>
              <a:t>2 </a:t>
            </a:r>
            <a:r>
              <a:rPr lang="en-US" b="0" i="0" u="none" strike="noStrike" dirty="0">
                <a:solidFill>
                  <a:srgbClr val="000000"/>
                </a:solidFill>
                <a:effectLst/>
                <a:latin typeface="Arial" panose="020B0604020202020204" pitchFamily="34" charset="0"/>
                <a:cs typeface="Arial" panose="020B0604020202020204" pitchFamily="34" charset="0"/>
              </a:rPr>
              <a:t>but in these last days he has spoken to us by his Son, whom he appointed heir of all things, and through whom also he made the universe. </a:t>
            </a:r>
            <a:r>
              <a:rPr lang="en-US" b="1" i="0" u="none" strike="noStrike" baseline="30000" dirty="0">
                <a:solidFill>
                  <a:srgbClr val="000000"/>
                </a:solidFill>
                <a:effectLst/>
                <a:latin typeface="Arial" panose="020B0604020202020204" pitchFamily="34" charset="0"/>
                <a:cs typeface="Arial" panose="020B0604020202020204" pitchFamily="34" charset="0"/>
              </a:rPr>
              <a:t>3 </a:t>
            </a:r>
            <a:r>
              <a:rPr lang="en-US" b="0" i="0" u="none" strike="noStrike" dirty="0">
                <a:solidFill>
                  <a:srgbClr val="000000"/>
                </a:solidFill>
                <a:effectLst/>
                <a:latin typeface="Arial" panose="020B0604020202020204" pitchFamily="34" charset="0"/>
                <a:cs typeface="Arial" panose="020B0604020202020204" pitchFamily="34" charset="0"/>
              </a:rPr>
              <a:t>The Son is the radiance of God’s glory and the exact representation of his being, </a:t>
            </a:r>
            <a:r>
              <a:rPr lang="en-US" b="0" i="0" u="none" strike="noStrike" dirty="0">
                <a:solidFill>
                  <a:srgbClr val="FF0000"/>
                </a:solidFill>
                <a:effectLst/>
                <a:latin typeface="Arial" panose="020B0604020202020204" pitchFamily="34" charset="0"/>
                <a:cs typeface="Arial" panose="020B0604020202020204" pitchFamily="34" charset="0"/>
              </a:rPr>
              <a:t>sustaining all things by his powerful word</a:t>
            </a:r>
            <a:r>
              <a:rPr lang="en-US" b="0" i="0" u="none" strike="noStrike" dirty="0">
                <a:solidFill>
                  <a:srgbClr val="000000"/>
                </a:solidFill>
                <a:effectLst/>
                <a:latin typeface="Arial" panose="020B0604020202020204" pitchFamily="34" charset="0"/>
                <a:cs typeface="Arial" panose="020B0604020202020204" pitchFamily="34" charset="0"/>
              </a:rPr>
              <a:t>. After he had provided purification for sins, he sat down at the right hand of the Majesty in heaven</a:t>
            </a:r>
          </a:p>
          <a:p>
            <a:pPr algn="ctr"/>
            <a:r>
              <a:rPr lang="en-US" dirty="0">
                <a:solidFill>
                  <a:srgbClr val="000000"/>
                </a:solidFill>
                <a:latin typeface="Arial" panose="020B0604020202020204" pitchFamily="34" charset="0"/>
                <a:cs typeface="Arial" panose="020B0604020202020204" pitchFamily="34" charset="0"/>
              </a:rPr>
              <a:t>Hebrews 1:1-3</a:t>
            </a:r>
            <a:endParaRPr lang="en-US"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PPP_SBUSI_TXT_The_Boss">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PPP_SBUSI_TXT_The_Boss</Template>
  <TotalTime>827</TotalTime>
  <Words>6289</Words>
  <Application>Microsoft Macintosh PowerPoint</Application>
  <PresentationFormat>On-screen Show (4:3)</PresentationFormat>
  <Paragraphs>364</Paragraphs>
  <Slides>46</Slides>
  <Notes>0</Notes>
  <HiddenSlides>0</HiddenSlides>
  <MMClips>4</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Arial</vt:lpstr>
      <vt:lpstr>Arial</vt:lpstr>
      <vt:lpstr>Bodoni MT</vt:lpstr>
      <vt:lpstr>Courier New</vt:lpstr>
      <vt:lpstr>Google Sans</vt:lpstr>
      <vt:lpstr>Roboto</vt:lpstr>
      <vt:lpstr>system-ui</vt:lpstr>
      <vt:lpstr>Tahoma</vt:lpstr>
      <vt:lpstr>PPP_SBUSI_TXT_The_Boss</vt:lpstr>
      <vt:lpstr>AUTORIDAD ESPIRITUAL</vt:lpstr>
      <vt:lpstr>AUTORIDAD ESPIRITUAL</vt:lpstr>
      <vt:lpstr>AUTORIDAD ESPIRITUAL</vt:lpstr>
      <vt:lpstr>AUTORIDAD ESPIRITUAL</vt:lpstr>
      <vt:lpstr>AUTORIDAD ESPIRITUAL</vt:lpstr>
      <vt:lpstr>AUTORIDAD ESPIRITUAL</vt:lpstr>
      <vt:lpstr>PowerPoint Presentation</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lpstr>AUTORIDAD ESPIRITUAL</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AUTORIDAD ESPIRITUAL</dc:title>
  <dc:creator>Omar</dc:creator>
  <cp:lastModifiedBy>Omar Arzate</cp:lastModifiedBy>
  <cp:revision>135</cp:revision>
  <dcterms:created xsi:type="dcterms:W3CDTF">2010-04-15T17:14:03Z</dcterms:created>
  <dcterms:modified xsi:type="dcterms:W3CDTF">2024-12-03T02:00:09Z</dcterms:modified>
</cp:coreProperties>
</file>