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notesMasterIdLst>
    <p:notesMasterId r:id="rId102"/>
  </p:notesMasterIdLst>
  <p:sldIdLst>
    <p:sldId id="268" r:id="rId2"/>
    <p:sldId id="269" r:id="rId3"/>
    <p:sldId id="330" r:id="rId4"/>
    <p:sldId id="316" r:id="rId5"/>
    <p:sldId id="355" r:id="rId6"/>
    <p:sldId id="353" r:id="rId7"/>
    <p:sldId id="354" r:id="rId8"/>
    <p:sldId id="313" r:id="rId9"/>
    <p:sldId id="301" r:id="rId10"/>
    <p:sldId id="317" r:id="rId11"/>
    <p:sldId id="345" r:id="rId12"/>
    <p:sldId id="346" r:id="rId13"/>
    <p:sldId id="347" r:id="rId14"/>
    <p:sldId id="452" r:id="rId15"/>
    <p:sldId id="433" r:id="rId16"/>
    <p:sldId id="430" r:id="rId17"/>
    <p:sldId id="434" r:id="rId18"/>
    <p:sldId id="356" r:id="rId19"/>
    <p:sldId id="357" r:id="rId20"/>
    <p:sldId id="363" r:id="rId21"/>
    <p:sldId id="444" r:id="rId22"/>
    <p:sldId id="445" r:id="rId23"/>
    <p:sldId id="446" r:id="rId24"/>
    <p:sldId id="447" r:id="rId25"/>
    <p:sldId id="420" r:id="rId26"/>
    <p:sldId id="432" r:id="rId27"/>
    <p:sldId id="431" r:id="rId28"/>
    <p:sldId id="426" r:id="rId29"/>
    <p:sldId id="453" r:id="rId30"/>
    <p:sldId id="435" r:id="rId31"/>
    <p:sldId id="436" r:id="rId32"/>
    <p:sldId id="437" r:id="rId33"/>
    <p:sldId id="443" r:id="rId34"/>
    <p:sldId id="439" r:id="rId35"/>
    <p:sldId id="367" r:id="rId36"/>
    <p:sldId id="440" r:id="rId37"/>
    <p:sldId id="441" r:id="rId38"/>
    <p:sldId id="454" r:id="rId39"/>
    <p:sldId id="448" r:id="rId40"/>
    <p:sldId id="449" r:id="rId41"/>
    <p:sldId id="450" r:id="rId42"/>
    <p:sldId id="364" r:id="rId43"/>
    <p:sldId id="438" r:id="rId44"/>
    <p:sldId id="360" r:id="rId45"/>
    <p:sldId id="362" r:id="rId46"/>
    <p:sldId id="451" r:id="rId47"/>
    <p:sldId id="328" r:id="rId48"/>
    <p:sldId id="368" r:id="rId49"/>
    <p:sldId id="381" r:id="rId50"/>
    <p:sldId id="380" r:id="rId51"/>
    <p:sldId id="369" r:id="rId52"/>
    <p:sldId id="371" r:id="rId53"/>
    <p:sldId id="382" r:id="rId54"/>
    <p:sldId id="372" r:id="rId55"/>
    <p:sldId id="373" r:id="rId56"/>
    <p:sldId id="383" r:id="rId57"/>
    <p:sldId id="374" r:id="rId58"/>
    <p:sldId id="384" r:id="rId59"/>
    <p:sldId id="375" r:id="rId60"/>
    <p:sldId id="385" r:id="rId61"/>
    <p:sldId id="377" r:id="rId62"/>
    <p:sldId id="386" r:id="rId63"/>
    <p:sldId id="378" r:id="rId64"/>
    <p:sldId id="387" r:id="rId65"/>
    <p:sldId id="379" r:id="rId66"/>
    <p:sldId id="416" r:id="rId67"/>
    <p:sldId id="417" r:id="rId68"/>
    <p:sldId id="422" r:id="rId69"/>
    <p:sldId id="427" r:id="rId70"/>
    <p:sldId id="405" r:id="rId71"/>
    <p:sldId id="388" r:id="rId72"/>
    <p:sldId id="389" r:id="rId73"/>
    <p:sldId id="392" r:id="rId74"/>
    <p:sldId id="393" r:id="rId75"/>
    <p:sldId id="397" r:id="rId76"/>
    <p:sldId id="396" r:id="rId77"/>
    <p:sldId id="398" r:id="rId78"/>
    <p:sldId id="399" r:id="rId79"/>
    <p:sldId id="400" r:id="rId80"/>
    <p:sldId id="402" r:id="rId81"/>
    <p:sldId id="404" r:id="rId82"/>
    <p:sldId id="403" r:id="rId83"/>
    <p:sldId id="418" r:id="rId84"/>
    <p:sldId id="421" r:id="rId85"/>
    <p:sldId id="423" r:id="rId86"/>
    <p:sldId id="428" r:id="rId87"/>
    <p:sldId id="406" r:id="rId88"/>
    <p:sldId id="409" r:id="rId89"/>
    <p:sldId id="407" r:id="rId90"/>
    <p:sldId id="340" r:id="rId91"/>
    <p:sldId id="410" r:id="rId92"/>
    <p:sldId id="411" r:id="rId93"/>
    <p:sldId id="414" r:id="rId94"/>
    <p:sldId id="415" r:id="rId95"/>
    <p:sldId id="341" r:id="rId96"/>
    <p:sldId id="342" r:id="rId97"/>
    <p:sldId id="343" r:id="rId98"/>
    <p:sldId id="425" r:id="rId99"/>
    <p:sldId id="455" r:id="rId100"/>
    <p:sldId id="456" r:id="rId10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5567" autoAdjust="0"/>
  </p:normalViewPr>
  <p:slideViewPr>
    <p:cSldViewPr>
      <p:cViewPr varScale="1">
        <p:scale>
          <a:sx n="106" d="100"/>
          <a:sy n="106" d="100"/>
        </p:scale>
        <p:origin x="19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630CBA1-CC60-04F4-8041-7F82767CB24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6147" name="Rectangle 3">
            <a:extLst>
              <a:ext uri="{FF2B5EF4-FFF2-40B4-BE49-F238E27FC236}">
                <a16:creationId xmlns:a16="http://schemas.microsoft.com/office/drawing/2014/main" id="{26143726-8422-DA11-6CA7-4840DFDB5940}"/>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4340" name="Rectangle 4">
            <a:extLst>
              <a:ext uri="{FF2B5EF4-FFF2-40B4-BE49-F238E27FC236}">
                <a16:creationId xmlns:a16="http://schemas.microsoft.com/office/drawing/2014/main" id="{E6F87788-A6D6-162B-F343-BEAEE360D66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522AD4F0-9CED-5B80-D53A-6E095A97578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a:extLst>
              <a:ext uri="{FF2B5EF4-FFF2-40B4-BE49-F238E27FC236}">
                <a16:creationId xmlns:a16="http://schemas.microsoft.com/office/drawing/2014/main" id="{EEFBCDEC-7B45-5C25-72C8-E04CEEE4791D}"/>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6151" name="Rectangle 7">
            <a:extLst>
              <a:ext uri="{FF2B5EF4-FFF2-40B4-BE49-F238E27FC236}">
                <a16:creationId xmlns:a16="http://schemas.microsoft.com/office/drawing/2014/main" id="{B803D553-69D6-627B-B5E4-E65D255B850F}"/>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88FABCB-A34A-3E41-8B7C-18196E9F58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028D399F-BC7C-DA8E-D664-453EDA4DE9A6}"/>
              </a:ext>
            </a:extLst>
          </p:cNvPr>
          <p:cNvSpPr>
            <a:spLocks noGrp="1" noRot="1" noChangeAspect="1" noChangeArrowheads="1" noTextEdit="1"/>
          </p:cNvSpPr>
          <p:nvPr>
            <p:ph type="sldImg"/>
          </p:nvPr>
        </p:nvSpPr>
        <p:spPr>
          <a:ln/>
        </p:spPr>
      </p:sp>
      <p:sp>
        <p:nvSpPr>
          <p:cNvPr id="68610" name="Notes Placeholder 2">
            <a:extLst>
              <a:ext uri="{FF2B5EF4-FFF2-40B4-BE49-F238E27FC236}">
                <a16:creationId xmlns:a16="http://schemas.microsoft.com/office/drawing/2014/main" id="{311C2436-EB0E-C6B9-848C-4FE794CA438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
        <p:nvSpPr>
          <p:cNvPr id="68611" name="Slide Number Placeholder 3">
            <a:extLst>
              <a:ext uri="{FF2B5EF4-FFF2-40B4-BE49-F238E27FC236}">
                <a16:creationId xmlns:a16="http://schemas.microsoft.com/office/drawing/2014/main" id="{BCFE1FEB-06D6-A23E-C269-BF1A1544560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431BF7-310C-A44E-A989-CD8BAF0611A6}" type="slidenum">
              <a:rPr lang="en-US" altLang="en-US" smtClean="0"/>
              <a:pPr/>
              <a:t>52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431B0D51-D243-D380-21DE-AABEEFDFF1DC}"/>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Line 8">
            <a:extLst>
              <a:ext uri="{FF2B5EF4-FFF2-40B4-BE49-F238E27FC236}">
                <a16:creationId xmlns:a16="http://schemas.microsoft.com/office/drawing/2014/main" id="{3DF31F01-45DE-1C41-8776-B368029CB874}"/>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1234"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a:t>Click to edit Master title style</a:t>
            </a:r>
          </a:p>
        </p:txBody>
      </p:sp>
      <p:sp>
        <p:nvSpPr>
          <p:cNvPr id="3512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F5CD568F-2223-1CAF-EC85-F10168FB853D}"/>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4FF1028-E614-B667-9724-FE8D64BB9ACF}"/>
              </a:ext>
            </a:extLst>
          </p:cNvPr>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B090666-F022-A9F3-0943-0B12ED4DC4AD}"/>
              </a:ext>
            </a:extLst>
          </p:cNvPr>
          <p:cNvSpPr>
            <a:spLocks noGrp="1" noChangeArrowheads="1"/>
          </p:cNvSpPr>
          <p:nvPr>
            <p:ph type="sldNum" sz="quarter" idx="12"/>
          </p:nvPr>
        </p:nvSpPr>
        <p:spPr/>
        <p:txBody>
          <a:bodyPr/>
          <a:lstStyle>
            <a:lvl1pPr>
              <a:defRPr/>
            </a:lvl1pPr>
          </a:lstStyle>
          <a:p>
            <a:pPr>
              <a:defRPr/>
            </a:pPr>
            <a:fld id="{8A30ACD8-F983-ED4F-9020-2FEB5A530F18}" type="slidenum">
              <a:rPr lang="en-US" altLang="en-US"/>
              <a:pPr>
                <a:defRPr/>
              </a:pPr>
              <a:t>‹#›</a:t>
            </a:fld>
            <a:endParaRPr lang="en-US" altLang="en-US"/>
          </a:p>
        </p:txBody>
      </p:sp>
    </p:spTree>
    <p:extLst>
      <p:ext uri="{BB962C8B-B14F-4D97-AF65-F5344CB8AC3E}">
        <p14:creationId xmlns:p14="http://schemas.microsoft.com/office/powerpoint/2010/main" val="3038251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BDEB3ED-309A-FBF2-AF02-BAA773301A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67EF3F9-F531-6998-60D9-59E72FF7D9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0B9D8D4-CC84-16FC-CA96-ED7A84F7878A}"/>
              </a:ext>
            </a:extLst>
          </p:cNvPr>
          <p:cNvSpPr>
            <a:spLocks noGrp="1" noChangeArrowheads="1"/>
          </p:cNvSpPr>
          <p:nvPr>
            <p:ph type="sldNum" sz="quarter" idx="12"/>
          </p:nvPr>
        </p:nvSpPr>
        <p:spPr>
          <a:ln/>
        </p:spPr>
        <p:txBody>
          <a:bodyPr/>
          <a:lstStyle>
            <a:lvl1pPr>
              <a:defRPr/>
            </a:lvl1pPr>
          </a:lstStyle>
          <a:p>
            <a:pPr>
              <a:defRPr/>
            </a:pPr>
            <a:fld id="{1F09E532-4EE5-8744-B8BF-7E004FFA4653}" type="slidenum">
              <a:rPr lang="en-US" altLang="en-US"/>
              <a:pPr>
                <a:defRPr/>
              </a:pPr>
              <a:t>‹#›</a:t>
            </a:fld>
            <a:endParaRPr lang="en-US" altLang="en-US"/>
          </a:p>
        </p:txBody>
      </p:sp>
    </p:spTree>
    <p:extLst>
      <p:ext uri="{BB962C8B-B14F-4D97-AF65-F5344CB8AC3E}">
        <p14:creationId xmlns:p14="http://schemas.microsoft.com/office/powerpoint/2010/main" val="117572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1E6BC5-CB59-1DDD-5F41-A38ADDFFEC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E3406F7-7C9A-136F-5B4B-C973945AE16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ECD4C0E-3C7A-B7F3-A695-C281E9C73745}"/>
              </a:ext>
            </a:extLst>
          </p:cNvPr>
          <p:cNvSpPr>
            <a:spLocks noGrp="1" noChangeArrowheads="1"/>
          </p:cNvSpPr>
          <p:nvPr>
            <p:ph type="sldNum" sz="quarter" idx="12"/>
          </p:nvPr>
        </p:nvSpPr>
        <p:spPr>
          <a:ln/>
        </p:spPr>
        <p:txBody>
          <a:bodyPr/>
          <a:lstStyle>
            <a:lvl1pPr>
              <a:defRPr/>
            </a:lvl1pPr>
          </a:lstStyle>
          <a:p>
            <a:pPr>
              <a:defRPr/>
            </a:pPr>
            <a:fld id="{18742880-1AF0-744A-925C-62F2FC8F63B5}" type="slidenum">
              <a:rPr lang="en-US" altLang="en-US"/>
              <a:pPr>
                <a:defRPr/>
              </a:pPr>
              <a:t>‹#›</a:t>
            </a:fld>
            <a:endParaRPr lang="en-US" altLang="en-US"/>
          </a:p>
        </p:txBody>
      </p:sp>
    </p:spTree>
    <p:extLst>
      <p:ext uri="{BB962C8B-B14F-4D97-AF65-F5344CB8AC3E}">
        <p14:creationId xmlns:p14="http://schemas.microsoft.com/office/powerpoint/2010/main" val="4281490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46940B0-87B4-7EF0-5904-DAF786F8A9F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7DAF79D6-5860-0A2F-3A5F-1552DDFE14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AD5AAB40-8756-EAA5-A174-5E292F9FDC96}"/>
              </a:ext>
            </a:extLst>
          </p:cNvPr>
          <p:cNvSpPr>
            <a:spLocks noGrp="1" noChangeArrowheads="1"/>
          </p:cNvSpPr>
          <p:nvPr>
            <p:ph type="sldNum" sz="quarter" idx="12"/>
          </p:nvPr>
        </p:nvSpPr>
        <p:spPr>
          <a:ln/>
        </p:spPr>
        <p:txBody>
          <a:bodyPr/>
          <a:lstStyle>
            <a:lvl1pPr>
              <a:defRPr/>
            </a:lvl1pPr>
          </a:lstStyle>
          <a:p>
            <a:pPr>
              <a:defRPr/>
            </a:pPr>
            <a:fld id="{4C3722EA-80D6-344F-ABD8-D0B38C50769F}" type="slidenum">
              <a:rPr lang="en-US" altLang="en-US"/>
              <a:pPr>
                <a:defRPr/>
              </a:pPr>
              <a:t>‹#›</a:t>
            </a:fld>
            <a:endParaRPr lang="en-US" altLang="en-US"/>
          </a:p>
        </p:txBody>
      </p:sp>
    </p:spTree>
    <p:extLst>
      <p:ext uri="{BB962C8B-B14F-4D97-AF65-F5344CB8AC3E}">
        <p14:creationId xmlns:p14="http://schemas.microsoft.com/office/powerpoint/2010/main" val="204622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F7DC4D-82A4-1D6C-60DF-0792F2F2E67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E408298-F6DF-9CC4-48EB-65062839EE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8D3E89E-A559-9237-3819-12304B443A33}"/>
              </a:ext>
            </a:extLst>
          </p:cNvPr>
          <p:cNvSpPr>
            <a:spLocks noGrp="1" noChangeArrowheads="1"/>
          </p:cNvSpPr>
          <p:nvPr>
            <p:ph type="sldNum" sz="quarter" idx="12"/>
          </p:nvPr>
        </p:nvSpPr>
        <p:spPr>
          <a:ln/>
        </p:spPr>
        <p:txBody>
          <a:bodyPr/>
          <a:lstStyle>
            <a:lvl1pPr>
              <a:defRPr/>
            </a:lvl1pPr>
          </a:lstStyle>
          <a:p>
            <a:pPr>
              <a:defRPr/>
            </a:pPr>
            <a:fld id="{1E14237D-27B9-3542-8123-D8B6321B5B73}" type="slidenum">
              <a:rPr lang="en-US" altLang="en-US"/>
              <a:pPr>
                <a:defRPr/>
              </a:pPr>
              <a:t>‹#›</a:t>
            </a:fld>
            <a:endParaRPr lang="en-US" altLang="en-US"/>
          </a:p>
        </p:txBody>
      </p:sp>
    </p:spTree>
    <p:extLst>
      <p:ext uri="{BB962C8B-B14F-4D97-AF65-F5344CB8AC3E}">
        <p14:creationId xmlns:p14="http://schemas.microsoft.com/office/powerpoint/2010/main" val="223463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B8BC62C-0027-314B-C729-416485D331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0CB1A17-89EA-A8EC-C97C-9E3AAE17E3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CC8C0E1-4360-67FA-0F3D-991BC4487F9E}"/>
              </a:ext>
            </a:extLst>
          </p:cNvPr>
          <p:cNvSpPr>
            <a:spLocks noGrp="1" noChangeArrowheads="1"/>
          </p:cNvSpPr>
          <p:nvPr>
            <p:ph type="sldNum" sz="quarter" idx="12"/>
          </p:nvPr>
        </p:nvSpPr>
        <p:spPr>
          <a:ln/>
        </p:spPr>
        <p:txBody>
          <a:bodyPr/>
          <a:lstStyle>
            <a:lvl1pPr>
              <a:defRPr/>
            </a:lvl1pPr>
          </a:lstStyle>
          <a:p>
            <a:pPr>
              <a:defRPr/>
            </a:pPr>
            <a:fld id="{750F229C-5AB0-784D-ACCB-BB0059E48B93}" type="slidenum">
              <a:rPr lang="en-US" altLang="en-US"/>
              <a:pPr>
                <a:defRPr/>
              </a:pPr>
              <a:t>‹#›</a:t>
            </a:fld>
            <a:endParaRPr lang="en-US" altLang="en-US"/>
          </a:p>
        </p:txBody>
      </p:sp>
    </p:spTree>
    <p:extLst>
      <p:ext uri="{BB962C8B-B14F-4D97-AF65-F5344CB8AC3E}">
        <p14:creationId xmlns:p14="http://schemas.microsoft.com/office/powerpoint/2010/main" val="377725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8270870-B69F-7E01-20C2-D81256C0C8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969C89C-ED84-5915-6E09-8E175EB6D6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4319A5A-A2C6-215D-C5AE-ECD71399A595}"/>
              </a:ext>
            </a:extLst>
          </p:cNvPr>
          <p:cNvSpPr>
            <a:spLocks noGrp="1" noChangeArrowheads="1"/>
          </p:cNvSpPr>
          <p:nvPr>
            <p:ph type="sldNum" sz="quarter" idx="12"/>
          </p:nvPr>
        </p:nvSpPr>
        <p:spPr>
          <a:ln/>
        </p:spPr>
        <p:txBody>
          <a:bodyPr/>
          <a:lstStyle>
            <a:lvl1pPr>
              <a:defRPr/>
            </a:lvl1pPr>
          </a:lstStyle>
          <a:p>
            <a:pPr>
              <a:defRPr/>
            </a:pPr>
            <a:fld id="{145D70D6-872B-D34B-8CCC-3145D0329B64}" type="slidenum">
              <a:rPr lang="en-US" altLang="en-US"/>
              <a:pPr>
                <a:defRPr/>
              </a:pPr>
              <a:t>‹#›</a:t>
            </a:fld>
            <a:endParaRPr lang="en-US" altLang="en-US"/>
          </a:p>
        </p:txBody>
      </p:sp>
    </p:spTree>
    <p:extLst>
      <p:ext uri="{BB962C8B-B14F-4D97-AF65-F5344CB8AC3E}">
        <p14:creationId xmlns:p14="http://schemas.microsoft.com/office/powerpoint/2010/main" val="171163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9D60E0B-735A-6305-03BA-324CCAEBF3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1F55D7A-5813-292F-8970-9EA01C2100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AE7EF48-BA49-2FB0-381C-DBD5978D75B4}"/>
              </a:ext>
            </a:extLst>
          </p:cNvPr>
          <p:cNvSpPr>
            <a:spLocks noGrp="1" noChangeArrowheads="1"/>
          </p:cNvSpPr>
          <p:nvPr>
            <p:ph type="sldNum" sz="quarter" idx="12"/>
          </p:nvPr>
        </p:nvSpPr>
        <p:spPr>
          <a:ln/>
        </p:spPr>
        <p:txBody>
          <a:bodyPr/>
          <a:lstStyle>
            <a:lvl1pPr>
              <a:defRPr/>
            </a:lvl1pPr>
          </a:lstStyle>
          <a:p>
            <a:pPr>
              <a:defRPr/>
            </a:pPr>
            <a:fld id="{FB398216-C99C-E34A-9399-E77CD3D467F0}" type="slidenum">
              <a:rPr lang="en-US" altLang="en-US"/>
              <a:pPr>
                <a:defRPr/>
              </a:pPr>
              <a:t>‹#›</a:t>
            </a:fld>
            <a:endParaRPr lang="en-US" altLang="en-US"/>
          </a:p>
        </p:txBody>
      </p:sp>
    </p:spTree>
    <p:extLst>
      <p:ext uri="{BB962C8B-B14F-4D97-AF65-F5344CB8AC3E}">
        <p14:creationId xmlns:p14="http://schemas.microsoft.com/office/powerpoint/2010/main" val="3633321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3CBA837-77EE-7806-6164-2D419A2313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A2965BA-F620-54D9-953E-350BB1141D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6215190-9780-74E6-C19D-D773D27789F9}"/>
              </a:ext>
            </a:extLst>
          </p:cNvPr>
          <p:cNvSpPr>
            <a:spLocks noGrp="1" noChangeArrowheads="1"/>
          </p:cNvSpPr>
          <p:nvPr>
            <p:ph type="sldNum" sz="quarter" idx="12"/>
          </p:nvPr>
        </p:nvSpPr>
        <p:spPr>
          <a:ln/>
        </p:spPr>
        <p:txBody>
          <a:bodyPr/>
          <a:lstStyle>
            <a:lvl1pPr>
              <a:defRPr/>
            </a:lvl1pPr>
          </a:lstStyle>
          <a:p>
            <a:pPr>
              <a:defRPr/>
            </a:pPr>
            <a:fld id="{2FEAD5F0-3A3F-5B42-ACD7-EC7E091B82F9}" type="slidenum">
              <a:rPr lang="en-US" altLang="en-US"/>
              <a:pPr>
                <a:defRPr/>
              </a:pPr>
              <a:t>‹#›</a:t>
            </a:fld>
            <a:endParaRPr lang="en-US" altLang="en-US"/>
          </a:p>
        </p:txBody>
      </p:sp>
    </p:spTree>
    <p:extLst>
      <p:ext uri="{BB962C8B-B14F-4D97-AF65-F5344CB8AC3E}">
        <p14:creationId xmlns:p14="http://schemas.microsoft.com/office/powerpoint/2010/main" val="401183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6AFD83-3F2A-6195-36FB-EB3ACD000C8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EB07ECB-FF1D-9125-4699-635CA1CE501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2DDD5EA3-C1B6-4351-750E-7116C9425E3F}"/>
              </a:ext>
            </a:extLst>
          </p:cNvPr>
          <p:cNvSpPr>
            <a:spLocks noGrp="1" noChangeArrowheads="1"/>
          </p:cNvSpPr>
          <p:nvPr>
            <p:ph type="sldNum" sz="quarter" idx="12"/>
          </p:nvPr>
        </p:nvSpPr>
        <p:spPr>
          <a:ln/>
        </p:spPr>
        <p:txBody>
          <a:bodyPr/>
          <a:lstStyle>
            <a:lvl1pPr>
              <a:defRPr/>
            </a:lvl1pPr>
          </a:lstStyle>
          <a:p>
            <a:pPr>
              <a:defRPr/>
            </a:pPr>
            <a:fld id="{32227419-C508-B44D-903E-B5DFA88408B5}" type="slidenum">
              <a:rPr lang="en-US" altLang="en-US"/>
              <a:pPr>
                <a:defRPr/>
              </a:pPr>
              <a:t>‹#›</a:t>
            </a:fld>
            <a:endParaRPr lang="en-US" altLang="en-US"/>
          </a:p>
        </p:txBody>
      </p:sp>
    </p:spTree>
    <p:extLst>
      <p:ext uri="{BB962C8B-B14F-4D97-AF65-F5344CB8AC3E}">
        <p14:creationId xmlns:p14="http://schemas.microsoft.com/office/powerpoint/2010/main" val="141533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7F31062-0154-CEB6-A13D-941004C9D8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9E3F3DB-9118-1002-7A6A-0C75D52793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EF5F119-119D-6A01-8A86-ECED2C6216EA}"/>
              </a:ext>
            </a:extLst>
          </p:cNvPr>
          <p:cNvSpPr>
            <a:spLocks noGrp="1" noChangeArrowheads="1"/>
          </p:cNvSpPr>
          <p:nvPr>
            <p:ph type="sldNum" sz="quarter" idx="12"/>
          </p:nvPr>
        </p:nvSpPr>
        <p:spPr>
          <a:ln/>
        </p:spPr>
        <p:txBody>
          <a:bodyPr/>
          <a:lstStyle>
            <a:lvl1pPr>
              <a:defRPr/>
            </a:lvl1pPr>
          </a:lstStyle>
          <a:p>
            <a:pPr>
              <a:defRPr/>
            </a:pPr>
            <a:fld id="{69B2C5A4-189B-AA4F-8AC7-631E8E2783CA}" type="slidenum">
              <a:rPr lang="en-US" altLang="en-US"/>
              <a:pPr>
                <a:defRPr/>
              </a:pPr>
              <a:t>‹#›</a:t>
            </a:fld>
            <a:endParaRPr lang="en-US" altLang="en-US"/>
          </a:p>
        </p:txBody>
      </p:sp>
    </p:spTree>
    <p:extLst>
      <p:ext uri="{BB962C8B-B14F-4D97-AF65-F5344CB8AC3E}">
        <p14:creationId xmlns:p14="http://schemas.microsoft.com/office/powerpoint/2010/main" val="128354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2210800C-0B96-0D3E-250B-2FAA7C75A8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B57129F-B981-D9AE-C2A8-8A0B5E6F33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F09BE00-3554-B2E6-CDC9-ACCE657F1CB2}"/>
              </a:ext>
            </a:extLst>
          </p:cNvPr>
          <p:cNvSpPr>
            <a:spLocks noGrp="1" noChangeArrowheads="1"/>
          </p:cNvSpPr>
          <p:nvPr>
            <p:ph type="sldNum" sz="quarter" idx="12"/>
          </p:nvPr>
        </p:nvSpPr>
        <p:spPr>
          <a:ln/>
        </p:spPr>
        <p:txBody>
          <a:bodyPr/>
          <a:lstStyle>
            <a:lvl1pPr>
              <a:defRPr/>
            </a:lvl1pPr>
          </a:lstStyle>
          <a:p>
            <a:pPr>
              <a:defRPr/>
            </a:pPr>
            <a:fld id="{F9239AF6-B055-734D-8BC8-10CD514B16DF}" type="slidenum">
              <a:rPr lang="en-US" altLang="en-US"/>
              <a:pPr>
                <a:defRPr/>
              </a:pPr>
              <a:t>‹#›</a:t>
            </a:fld>
            <a:endParaRPr lang="en-US" altLang="en-US"/>
          </a:p>
        </p:txBody>
      </p:sp>
    </p:spTree>
    <p:extLst>
      <p:ext uri="{BB962C8B-B14F-4D97-AF65-F5344CB8AC3E}">
        <p14:creationId xmlns:p14="http://schemas.microsoft.com/office/powerpoint/2010/main" val="303483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180620B-3E61-A408-27B9-32F3EC04AC4F}"/>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BB22AA2-BFB2-B283-71AB-2B3785820E07}"/>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0212" name="Rectangle 4">
            <a:extLst>
              <a:ext uri="{FF2B5EF4-FFF2-40B4-BE49-F238E27FC236}">
                <a16:creationId xmlns:a16="http://schemas.microsoft.com/office/drawing/2014/main" id="{2111D84E-3AAB-0ADF-A907-89B5B1E08FFD}"/>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US" altLang="en-US"/>
          </a:p>
        </p:txBody>
      </p:sp>
      <p:sp>
        <p:nvSpPr>
          <p:cNvPr id="350213" name="Rectangle 5">
            <a:extLst>
              <a:ext uri="{FF2B5EF4-FFF2-40B4-BE49-F238E27FC236}">
                <a16:creationId xmlns:a16="http://schemas.microsoft.com/office/drawing/2014/main" id="{702C9053-F52B-E94B-18A3-EC152C727DE3}"/>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en-US"/>
          </a:p>
        </p:txBody>
      </p:sp>
      <p:sp>
        <p:nvSpPr>
          <p:cNvPr id="350214" name="Rectangle 6">
            <a:extLst>
              <a:ext uri="{FF2B5EF4-FFF2-40B4-BE49-F238E27FC236}">
                <a16:creationId xmlns:a16="http://schemas.microsoft.com/office/drawing/2014/main" id="{6FC01960-9FCF-1946-D31F-51907F158081}"/>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pPr>
              <a:defRPr/>
            </a:pPr>
            <a:fld id="{0CACF19C-899D-1241-B34A-143A60052E84}" type="slidenum">
              <a:rPr lang="en-US" altLang="en-US"/>
              <a:pPr>
                <a:defRPr/>
              </a:pPr>
              <a:t>‹#›</a:t>
            </a:fld>
            <a:endParaRPr lang="en-US" altLang="en-US"/>
          </a:p>
        </p:txBody>
      </p:sp>
      <p:sp>
        <p:nvSpPr>
          <p:cNvPr id="1031" name="Freeform 7">
            <a:extLst>
              <a:ext uri="{FF2B5EF4-FFF2-40B4-BE49-F238E27FC236}">
                <a16:creationId xmlns:a16="http://schemas.microsoft.com/office/drawing/2014/main" id="{A20A8321-425B-2082-B089-7F6CFCED0225}"/>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41EF7ABD-4609-2EE1-0AF8-33FB01BC7153}"/>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108"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Lst>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video" Target="https://www.youtube.com/embed/DuxA0Cvb1po?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2pZcNWzqhM4?feature=oembed" TargetMode="Externa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906tBmaxwaA?feature=oembed" TargetMode="Externa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biblegateway.com/passage/?search=Josu%C3%A9+7&amp;version=RVA-2015#fes-RVA-2015-5978a"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bibliaparalela.com/acts/1-3.htm" TargetMode="External"/><Relationship Id="rId2" Type="http://schemas.openxmlformats.org/officeDocument/2006/relationships/hyperlink" Target="http://bibliaparalela.com/acts/1-2.htm" TargetMode="Externa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hyperlink" Target="http://bibliaparalela.com/acts/1-5.htm" TargetMode="External"/><Relationship Id="rId4" Type="http://schemas.openxmlformats.org/officeDocument/2006/relationships/hyperlink" Target="http://bibliaparalela.com/acts/1-4.ht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bibliaparalela.com/acts/1-8.htm" TargetMode="External"/><Relationship Id="rId7" Type="http://schemas.openxmlformats.org/officeDocument/2006/relationships/image" Target="../media/image10.jpeg"/><Relationship Id="rId2" Type="http://schemas.openxmlformats.org/officeDocument/2006/relationships/hyperlink" Target="http://bibliaparalela.com/acts/1-7.htm" TargetMode="External"/><Relationship Id="rId1" Type="http://schemas.openxmlformats.org/officeDocument/2006/relationships/slideLayout" Target="../slideLayouts/slideLayout12.xml"/><Relationship Id="rId6" Type="http://schemas.openxmlformats.org/officeDocument/2006/relationships/hyperlink" Target="http://bibliaparalela.com/acts/1-11.htm" TargetMode="External"/><Relationship Id="rId5" Type="http://schemas.openxmlformats.org/officeDocument/2006/relationships/hyperlink" Target="http://bibliaparalela.com/acts/1-10.htm" TargetMode="External"/><Relationship Id="rId4" Type="http://schemas.openxmlformats.org/officeDocument/2006/relationships/hyperlink" Target="http://bibliaparalela.com/acts/1-9.htm"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bibliaparalela.com/acts/1-22.htm" TargetMode="External"/><Relationship Id="rId7" Type="http://schemas.openxmlformats.org/officeDocument/2006/relationships/hyperlink" Target="http://bibliaparalela.com/acts/1-26.ht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bibliaparalela.com/acts/1-25.htm" TargetMode="External"/><Relationship Id="rId5" Type="http://schemas.openxmlformats.org/officeDocument/2006/relationships/hyperlink" Target="http://bibliaparalela.com/acts/1-24.htm" TargetMode="External"/><Relationship Id="rId4" Type="http://schemas.openxmlformats.org/officeDocument/2006/relationships/hyperlink" Target="http://bibliaparalela.com/acts/1-23.ht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bibliaparalela.com/acts/2-3.htm" TargetMode="External"/><Relationship Id="rId2" Type="http://schemas.openxmlformats.org/officeDocument/2006/relationships/hyperlink" Target="http://bibliaparalela.com/acts/2-2.htm" TargetMode="Externa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hyperlink" Target="http://bibliaparalela.com/acts/2-4.ht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bibliaparalela.com/acts/2-39.htm" TargetMode="External"/><Relationship Id="rId7" Type="http://schemas.openxmlformats.org/officeDocument/2006/relationships/image" Target="../media/image3.jpeg"/><Relationship Id="rId2" Type="http://schemas.openxmlformats.org/officeDocument/2006/relationships/hyperlink" Target="http://bibliaparalela.com/acts/2-38.htm" TargetMode="External"/><Relationship Id="rId1" Type="http://schemas.openxmlformats.org/officeDocument/2006/relationships/slideLayout" Target="../slideLayouts/slideLayout12.xml"/><Relationship Id="rId6" Type="http://schemas.openxmlformats.org/officeDocument/2006/relationships/hyperlink" Target="http://bibliaparalela.com/acts/2-42.htm" TargetMode="External"/><Relationship Id="rId5" Type="http://schemas.openxmlformats.org/officeDocument/2006/relationships/hyperlink" Target="http://bibliaparalela.com/acts/2-41.htm" TargetMode="External"/><Relationship Id="rId4" Type="http://schemas.openxmlformats.org/officeDocument/2006/relationships/hyperlink" Target="http://bibliaparalela.com/acts/2-40.ht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8" Type="http://schemas.openxmlformats.org/officeDocument/2006/relationships/hyperlink" Target="http://bibliaparalela.com/acts/3-8.htm" TargetMode="External"/><Relationship Id="rId3" Type="http://schemas.openxmlformats.org/officeDocument/2006/relationships/hyperlink" Target="http://bibliaparalela.com/acts/3-3.htm" TargetMode="External"/><Relationship Id="rId7" Type="http://schemas.openxmlformats.org/officeDocument/2006/relationships/hyperlink" Target="http://bibliaparalela.com/acts/3-7.htm" TargetMode="External"/><Relationship Id="rId2" Type="http://schemas.openxmlformats.org/officeDocument/2006/relationships/hyperlink" Target="http://bibliaparalela.com/acts/3-2.htm" TargetMode="External"/><Relationship Id="rId1" Type="http://schemas.openxmlformats.org/officeDocument/2006/relationships/slideLayout" Target="../slideLayouts/slideLayout12.xml"/><Relationship Id="rId6" Type="http://schemas.openxmlformats.org/officeDocument/2006/relationships/hyperlink" Target="http://bibliaparalela.com/acts/3-6.htm" TargetMode="External"/><Relationship Id="rId11" Type="http://schemas.openxmlformats.org/officeDocument/2006/relationships/image" Target="../media/image12.jpeg"/><Relationship Id="rId5" Type="http://schemas.openxmlformats.org/officeDocument/2006/relationships/hyperlink" Target="http://bibliaparalela.com/acts/3-5.htm" TargetMode="External"/><Relationship Id="rId10" Type="http://schemas.openxmlformats.org/officeDocument/2006/relationships/hyperlink" Target="http://bibliaparalela.com/acts/3-10.htm" TargetMode="External"/><Relationship Id="rId4" Type="http://schemas.openxmlformats.org/officeDocument/2006/relationships/hyperlink" Target="http://bibliaparalela.com/acts/3-4.htm" TargetMode="External"/><Relationship Id="rId9" Type="http://schemas.openxmlformats.org/officeDocument/2006/relationships/hyperlink" Target="http://bibliaparalela.com/acts/3-9.ht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8" Type="http://schemas.openxmlformats.org/officeDocument/2006/relationships/hyperlink" Target="http://bibliaparalela.com/acts/4-12.htm" TargetMode="External"/><Relationship Id="rId3" Type="http://schemas.openxmlformats.org/officeDocument/2006/relationships/hyperlink" Target="http://bibliaparalela.com/acts/4-7.htm" TargetMode="External"/><Relationship Id="rId7" Type="http://schemas.openxmlformats.org/officeDocument/2006/relationships/hyperlink" Target="http://bibliaparalela.com/acts/4-11.htm" TargetMode="External"/><Relationship Id="rId2" Type="http://schemas.openxmlformats.org/officeDocument/2006/relationships/hyperlink" Target="http://bibliaparalela.com/acts/4-6.htm" TargetMode="External"/><Relationship Id="rId1" Type="http://schemas.openxmlformats.org/officeDocument/2006/relationships/slideLayout" Target="../slideLayouts/slideLayout12.xml"/><Relationship Id="rId6" Type="http://schemas.openxmlformats.org/officeDocument/2006/relationships/hyperlink" Target="http://bibliaparalela.com/acts/4-10.htm" TargetMode="External"/><Relationship Id="rId5" Type="http://schemas.openxmlformats.org/officeDocument/2006/relationships/hyperlink" Target="http://bibliaparalela.com/acts/4-9.htm" TargetMode="External"/><Relationship Id="rId4" Type="http://schemas.openxmlformats.org/officeDocument/2006/relationships/hyperlink" Target="http://bibliaparalela.com/acts/4-8.htm" TargetMode="Externa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bibliaparalela.com/acts/5-3.htm" TargetMode="External"/><Relationship Id="rId7" Type="http://schemas.openxmlformats.org/officeDocument/2006/relationships/image" Target="../media/image13.jpeg"/><Relationship Id="rId2" Type="http://schemas.openxmlformats.org/officeDocument/2006/relationships/hyperlink" Target="http://bibliaparalela.com/acts/5-2.htm" TargetMode="External"/><Relationship Id="rId1" Type="http://schemas.openxmlformats.org/officeDocument/2006/relationships/slideLayout" Target="../slideLayouts/slideLayout12.xml"/><Relationship Id="rId6" Type="http://schemas.openxmlformats.org/officeDocument/2006/relationships/hyperlink" Target="http://bibliaparalela.com/acts/5-6.htm" TargetMode="External"/><Relationship Id="rId5" Type="http://schemas.openxmlformats.org/officeDocument/2006/relationships/hyperlink" Target="http://bibliaparalela.com/acts/5-5.htm" TargetMode="External"/><Relationship Id="rId4" Type="http://schemas.openxmlformats.org/officeDocument/2006/relationships/hyperlink" Target="http://bibliaparalela.com/acts/5-4.htm"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bibliaparalela.com/acts/6-3.htm" TargetMode="External"/><Relationship Id="rId7" Type="http://schemas.openxmlformats.org/officeDocument/2006/relationships/hyperlink" Target="http://bibliaparalela.com/acts/6-7.htm" TargetMode="External"/><Relationship Id="rId2" Type="http://schemas.openxmlformats.org/officeDocument/2006/relationships/hyperlink" Target="http://bibliaparalela.com/acts/6-2.htm" TargetMode="External"/><Relationship Id="rId1" Type="http://schemas.openxmlformats.org/officeDocument/2006/relationships/slideLayout" Target="../slideLayouts/slideLayout12.xml"/><Relationship Id="rId6" Type="http://schemas.openxmlformats.org/officeDocument/2006/relationships/hyperlink" Target="http://bibliaparalela.com/acts/6-6.htm" TargetMode="External"/><Relationship Id="rId5" Type="http://schemas.openxmlformats.org/officeDocument/2006/relationships/hyperlink" Target="http://bibliaparalela.com/acts/6-5.htm" TargetMode="External"/><Relationship Id="rId4" Type="http://schemas.openxmlformats.org/officeDocument/2006/relationships/hyperlink" Target="http://bibliaparalela.com/acts/6-4.htm"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bibliaparalela.com/acts/7-56.htm" TargetMode="External"/><Relationship Id="rId7" Type="http://schemas.openxmlformats.org/officeDocument/2006/relationships/hyperlink" Target="http://bibliaparalela.com/acts/7-60.htm" TargetMode="External"/><Relationship Id="rId2" Type="http://schemas.openxmlformats.org/officeDocument/2006/relationships/hyperlink" Target="http://bibliaparalela.com/acts/7-55.htm" TargetMode="External"/><Relationship Id="rId1" Type="http://schemas.openxmlformats.org/officeDocument/2006/relationships/slideLayout" Target="../slideLayouts/slideLayout12.xml"/><Relationship Id="rId6" Type="http://schemas.openxmlformats.org/officeDocument/2006/relationships/hyperlink" Target="http://bibliaparalela.com/acts/7-59.htm" TargetMode="External"/><Relationship Id="rId5" Type="http://schemas.openxmlformats.org/officeDocument/2006/relationships/hyperlink" Target="http://bibliaparalela.com/acts/7-58.htm" TargetMode="External"/><Relationship Id="rId4" Type="http://schemas.openxmlformats.org/officeDocument/2006/relationships/hyperlink" Target="http://bibliaparalela.com/acts/7-57.htm"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video" Target="https://www.youtube.com/embed/5h7Q0EK-m8I?feature=oembed"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video" Target="https://www.youtube.com/embed/CGbNw855ksw?feature=oembed"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8" Type="http://schemas.openxmlformats.org/officeDocument/2006/relationships/hyperlink" Target="http://bibliaparalela.com/acts/8-8.htm" TargetMode="External"/><Relationship Id="rId3" Type="http://schemas.openxmlformats.org/officeDocument/2006/relationships/hyperlink" Target="http://bibliaparalela.com/acts/8-3.htm" TargetMode="External"/><Relationship Id="rId7" Type="http://schemas.openxmlformats.org/officeDocument/2006/relationships/hyperlink" Target="http://bibliaparalela.com/acts/8-7.htm" TargetMode="External"/><Relationship Id="rId2" Type="http://schemas.openxmlformats.org/officeDocument/2006/relationships/hyperlink" Target="http://bibliaparalela.com/acts/8-2.htm" TargetMode="External"/><Relationship Id="rId1" Type="http://schemas.openxmlformats.org/officeDocument/2006/relationships/slideLayout" Target="../slideLayouts/slideLayout12.xml"/><Relationship Id="rId6" Type="http://schemas.openxmlformats.org/officeDocument/2006/relationships/hyperlink" Target="http://bibliaparalela.com/acts/8-6.htm" TargetMode="External"/><Relationship Id="rId5" Type="http://schemas.openxmlformats.org/officeDocument/2006/relationships/hyperlink" Target="http://bibliaparalela.com/acts/8-5.htm" TargetMode="External"/><Relationship Id="rId4" Type="http://schemas.openxmlformats.org/officeDocument/2006/relationships/hyperlink" Target="http://bibliaparalela.com/acts/8-4.htm" TargetMode="External"/><Relationship Id="rId9" Type="http://schemas.openxmlformats.org/officeDocument/2006/relationships/image" Target="../media/image19.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8" Type="http://schemas.openxmlformats.org/officeDocument/2006/relationships/hyperlink" Target="http://bibliaparalela.com/acts/9-8.htm" TargetMode="External"/><Relationship Id="rId3" Type="http://schemas.openxmlformats.org/officeDocument/2006/relationships/hyperlink" Target="http://bibliaparalela.com/acts/9-3.htm" TargetMode="External"/><Relationship Id="rId7" Type="http://schemas.openxmlformats.org/officeDocument/2006/relationships/hyperlink" Target="http://bibliaparalela.com/acts/9-7.htm" TargetMode="External"/><Relationship Id="rId2" Type="http://schemas.openxmlformats.org/officeDocument/2006/relationships/hyperlink" Target="http://bibliaparalela.com/acts/9-2.htm" TargetMode="External"/><Relationship Id="rId1" Type="http://schemas.openxmlformats.org/officeDocument/2006/relationships/slideLayout" Target="../slideLayouts/slideLayout12.xml"/><Relationship Id="rId6" Type="http://schemas.openxmlformats.org/officeDocument/2006/relationships/hyperlink" Target="http://bibliaparalela.com/acts/9-6.htm" TargetMode="External"/><Relationship Id="rId5" Type="http://schemas.openxmlformats.org/officeDocument/2006/relationships/hyperlink" Target="http://bibliaparalela.com/acts/9-5.htm" TargetMode="External"/><Relationship Id="rId10" Type="http://schemas.openxmlformats.org/officeDocument/2006/relationships/image" Target="../media/image19.jpeg"/><Relationship Id="rId4" Type="http://schemas.openxmlformats.org/officeDocument/2006/relationships/hyperlink" Target="http://bibliaparalela.com/acts/9-4.htm" TargetMode="External"/><Relationship Id="rId9" Type="http://schemas.openxmlformats.org/officeDocument/2006/relationships/hyperlink" Target="http://bibliaparalela.com/acts/9-9.htm"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8" Type="http://schemas.openxmlformats.org/officeDocument/2006/relationships/hyperlink" Target="http://bibliaparalela.com/acts/10-8.htm" TargetMode="External"/><Relationship Id="rId3" Type="http://schemas.openxmlformats.org/officeDocument/2006/relationships/hyperlink" Target="http://bibliaparalela.com/acts/10-3.htm" TargetMode="External"/><Relationship Id="rId7" Type="http://schemas.openxmlformats.org/officeDocument/2006/relationships/hyperlink" Target="http://bibliaparalela.com/acts/10-7.htm" TargetMode="External"/><Relationship Id="rId2" Type="http://schemas.openxmlformats.org/officeDocument/2006/relationships/hyperlink" Target="http://bibliaparalela.com/acts/10-2.htm" TargetMode="External"/><Relationship Id="rId1" Type="http://schemas.openxmlformats.org/officeDocument/2006/relationships/slideLayout" Target="../slideLayouts/slideLayout12.xml"/><Relationship Id="rId6" Type="http://schemas.openxmlformats.org/officeDocument/2006/relationships/hyperlink" Target="http://bibliaparalela.com/acts/10-6.htm" TargetMode="External"/><Relationship Id="rId5" Type="http://schemas.openxmlformats.org/officeDocument/2006/relationships/hyperlink" Target="http://bibliaparalela.com/acts/10-5.htm" TargetMode="External"/><Relationship Id="rId4" Type="http://schemas.openxmlformats.org/officeDocument/2006/relationships/hyperlink" Target="http://bibliaparalela.com/acts/10-4.htm" TargetMode="External"/><Relationship Id="rId9" Type="http://schemas.openxmlformats.org/officeDocument/2006/relationships/image" Target="../media/image19.jpeg"/></Relationships>
</file>

<file path=ppt/slides/_rels/slide77.xml.rels><?xml version="1.0" encoding="UTF-8" standalone="yes"?>
<Relationships xmlns="http://schemas.openxmlformats.org/package/2006/relationships"><Relationship Id="rId3" Type="http://schemas.openxmlformats.org/officeDocument/2006/relationships/hyperlink" Target="http://bibliaparalela.com/acts/10-46.htm" TargetMode="External"/><Relationship Id="rId2" Type="http://schemas.openxmlformats.org/officeDocument/2006/relationships/hyperlink" Target="http://bibliaparalela.com/acts/10-45.htm" TargetMode="Externa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hyperlink" Target="http://bibliaparalela.com/acts/10-48.htm" TargetMode="External"/><Relationship Id="rId4" Type="http://schemas.openxmlformats.org/officeDocument/2006/relationships/hyperlink" Target="http://bibliaparalela.com/acts/10-47.htm"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8" Type="http://schemas.openxmlformats.org/officeDocument/2006/relationships/hyperlink" Target="http://bibliaparalela.com/acts/11-8.htm" TargetMode="External"/><Relationship Id="rId3" Type="http://schemas.openxmlformats.org/officeDocument/2006/relationships/hyperlink" Target="http://bibliaparalela.com/acts/11-3.htm" TargetMode="External"/><Relationship Id="rId7" Type="http://schemas.openxmlformats.org/officeDocument/2006/relationships/hyperlink" Target="http://bibliaparalela.com/acts/11-7.htm" TargetMode="External"/><Relationship Id="rId2" Type="http://schemas.openxmlformats.org/officeDocument/2006/relationships/hyperlink" Target="http://bibliaparalela.com/acts/11-2.htm" TargetMode="External"/><Relationship Id="rId1" Type="http://schemas.openxmlformats.org/officeDocument/2006/relationships/slideLayout" Target="../slideLayouts/slideLayout12.xml"/><Relationship Id="rId6" Type="http://schemas.openxmlformats.org/officeDocument/2006/relationships/hyperlink" Target="http://bibliaparalela.com/acts/11-6.htm" TargetMode="External"/><Relationship Id="rId11" Type="http://schemas.openxmlformats.org/officeDocument/2006/relationships/image" Target="../media/image19.jpeg"/><Relationship Id="rId5" Type="http://schemas.openxmlformats.org/officeDocument/2006/relationships/hyperlink" Target="http://bibliaparalela.com/acts/11-5.htm" TargetMode="External"/><Relationship Id="rId10" Type="http://schemas.openxmlformats.org/officeDocument/2006/relationships/hyperlink" Target="http://bibliaparalela.com/acts/11-10.htm" TargetMode="External"/><Relationship Id="rId4" Type="http://schemas.openxmlformats.org/officeDocument/2006/relationships/hyperlink" Target="http://bibliaparalela.com/acts/11-4.htm" TargetMode="External"/><Relationship Id="rId9" Type="http://schemas.openxmlformats.org/officeDocument/2006/relationships/hyperlink" Target="http://bibliaparalela.com/acts/11-9.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bibliaparalela.com/acts/11-27.htm" TargetMode="External"/><Relationship Id="rId7" Type="http://schemas.openxmlformats.org/officeDocument/2006/relationships/image" Target="../media/image19.jpeg"/><Relationship Id="rId2" Type="http://schemas.openxmlformats.org/officeDocument/2006/relationships/hyperlink" Target="http://bibliaparalela.com/acts/11-26.htm" TargetMode="External"/><Relationship Id="rId1" Type="http://schemas.openxmlformats.org/officeDocument/2006/relationships/slideLayout" Target="../slideLayouts/slideLayout12.xml"/><Relationship Id="rId6" Type="http://schemas.openxmlformats.org/officeDocument/2006/relationships/hyperlink" Target="http://bibliaparalela.com/acts/11-30.htm" TargetMode="External"/><Relationship Id="rId5" Type="http://schemas.openxmlformats.org/officeDocument/2006/relationships/hyperlink" Target="http://bibliaparalela.com/acts/11-29.htm" TargetMode="External"/><Relationship Id="rId4" Type="http://schemas.openxmlformats.org/officeDocument/2006/relationships/hyperlink" Target="http://bibliaparalela.com/acts/11-28.htm"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hyperlink" Target="http://bibliaparalela.com/acts/12-3.htm" TargetMode="External"/><Relationship Id="rId2" Type="http://schemas.openxmlformats.org/officeDocument/2006/relationships/hyperlink" Target="http://bibliaparalela.com/acts/12-2.htm" TargetMode="Externa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hyperlink" Target="http://bibliaparalela.com/acts/12-5.htm" TargetMode="External"/><Relationship Id="rId4" Type="http://schemas.openxmlformats.org/officeDocument/2006/relationships/hyperlink" Target="http://bibliaparalela.com/acts/12-4.htm"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video" Target="https://www.youtube.com/embed/ZKaaHQUdVCY?feature=oembed" TargetMode="External"/><Relationship Id="rId4" Type="http://schemas.openxmlformats.org/officeDocument/2006/relationships/image" Target="../media/image19.jpeg"/></Relationships>
</file>

<file path=ppt/slides/_rels/slide8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video" Target="https://www.youtube.com/embed/Z-17KxpjL0Q?feature=oembed" TargetMode="External"/><Relationship Id="rId4" Type="http://schemas.openxmlformats.org/officeDocument/2006/relationships/image" Target="../media/image19.jpeg"/></Relationships>
</file>

<file path=ppt/slides/_rels/slide8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hyperlink" Target="http://bibliaparalela.com/acts/13-3.htm" TargetMode="External"/><Relationship Id="rId2" Type="http://schemas.openxmlformats.org/officeDocument/2006/relationships/hyperlink" Target="http://bibliaparalela.com/acts/13-2.htm" TargetMode="Externa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hyperlink" Target="http://bibliaparalela.com/acts/15-3.htm" TargetMode="External"/><Relationship Id="rId2" Type="http://schemas.openxmlformats.org/officeDocument/2006/relationships/hyperlink" Target="http://bibliaparalela.com/acts/15-2.htm" TargetMode="Externa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hyperlink" Target="http://bibliaparalela.com/acts/15-5.htm" TargetMode="External"/><Relationship Id="rId4" Type="http://schemas.openxmlformats.org/officeDocument/2006/relationships/hyperlink" Target="http://bibliaparalela.com/acts/15-4.htm"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bibliaparalela.com/acts/15-29.htm" TargetMode="External"/><Relationship Id="rId3" Type="http://schemas.openxmlformats.org/officeDocument/2006/relationships/hyperlink" Target="http://bibliaparalela.com/acts/15-24.htm" TargetMode="External"/><Relationship Id="rId7" Type="http://schemas.openxmlformats.org/officeDocument/2006/relationships/hyperlink" Target="http://bibliaparalela.com/acts/15-28.htm" TargetMode="External"/><Relationship Id="rId2" Type="http://schemas.openxmlformats.org/officeDocument/2006/relationships/hyperlink" Target="http://bibliaparalela.com/acts/15-23.htm" TargetMode="External"/><Relationship Id="rId1" Type="http://schemas.openxmlformats.org/officeDocument/2006/relationships/slideLayout" Target="../slideLayouts/slideLayout12.xml"/><Relationship Id="rId6" Type="http://schemas.openxmlformats.org/officeDocument/2006/relationships/hyperlink" Target="http://bibliaparalela.com/acts/15-27.htm" TargetMode="External"/><Relationship Id="rId5" Type="http://schemas.openxmlformats.org/officeDocument/2006/relationships/hyperlink" Target="http://bibliaparalela.com/acts/15-26.htm" TargetMode="External"/><Relationship Id="rId4" Type="http://schemas.openxmlformats.org/officeDocument/2006/relationships/hyperlink" Target="http://bibliaparalela.com/acts/15-25.htm"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video" Target="https://www.youtube.com/embed/SrHBuxd8ib4?feature=oembed" TargetMode="External"/><Relationship Id="rId7" Type="http://schemas.openxmlformats.org/officeDocument/2006/relationships/image" Target="../media/image28.jpeg"/><Relationship Id="rId2" Type="http://schemas.openxmlformats.org/officeDocument/2006/relationships/video" Target="https://www.youtube.com/embed/krU0dpI1Fsk?feature=oembed" TargetMode="External"/><Relationship Id="rId1" Type="http://schemas.openxmlformats.org/officeDocument/2006/relationships/video" Target="https://www.youtube.com/embed/k0fZyUgfUAM?feature=oembed" TargetMode="External"/><Relationship Id="rId6" Type="http://schemas.openxmlformats.org/officeDocument/2006/relationships/image" Target="../media/image27.jpeg"/><Relationship Id="rId5" Type="http://schemas.openxmlformats.org/officeDocument/2006/relationships/slideLayout" Target="../slideLayouts/slideLayout1.xml"/><Relationship Id="rId4" Type="http://schemas.openxmlformats.org/officeDocument/2006/relationships/video" Target="https://www.youtube.com/embed/KsnUdB-Z_uM?feature=oembed" TargetMode="External"/><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D7E4EB0E-8D39-BE28-148D-C73C18C1AA44}"/>
              </a:ext>
            </a:extLst>
          </p:cNvPr>
          <p:cNvSpPr>
            <a:spLocks noGrp="1" noChangeArrowheads="1"/>
          </p:cNvSpPr>
          <p:nvPr>
            <p:ph type="ctrTitle"/>
          </p:nvPr>
        </p:nvSpPr>
        <p:spPr>
          <a:xfrm>
            <a:off x="1139825" y="1371600"/>
            <a:ext cx="7775575" cy="990600"/>
          </a:xfrm>
        </p:spPr>
        <p:txBody>
          <a:bodyPr/>
          <a:lstStyle/>
          <a:p>
            <a:pPr eaLnBrk="1" hangingPunct="1"/>
            <a:r>
              <a:rPr lang="en-US" altLang="en-US" sz="6000"/>
              <a:t>Hechos de los Apóstoles</a:t>
            </a:r>
          </a:p>
        </p:txBody>
      </p:sp>
      <p:sp>
        <p:nvSpPr>
          <p:cNvPr id="15363" name="Rectangle 5">
            <a:extLst>
              <a:ext uri="{FF2B5EF4-FFF2-40B4-BE49-F238E27FC236}">
                <a16:creationId xmlns:a16="http://schemas.microsoft.com/office/drawing/2014/main" id="{A2D69B98-A08B-E509-3995-3FE642390D31}"/>
              </a:ext>
            </a:extLst>
          </p:cNvPr>
          <p:cNvSpPr>
            <a:spLocks noGrp="1" noChangeArrowheads="1"/>
          </p:cNvSpPr>
          <p:nvPr>
            <p:ph type="subTitle" idx="1"/>
          </p:nvPr>
        </p:nvSpPr>
        <p:spPr>
          <a:xfrm>
            <a:off x="4038600" y="3962400"/>
            <a:ext cx="4343400" cy="1752600"/>
          </a:xfrm>
        </p:spPr>
        <p:txBody>
          <a:bodyPr/>
          <a:lstStyle/>
          <a:p>
            <a:pPr algn="ctr" eaLnBrk="1" hangingPunct="1"/>
            <a:r>
              <a:rPr lang="en-US" altLang="en-US"/>
              <a:t>Introduccion al libro</a:t>
            </a:r>
          </a:p>
          <a:p>
            <a:pPr algn="ctr" eaLnBrk="1" hangingPunct="1"/>
            <a:r>
              <a:rPr lang="en-US" altLang="en-US"/>
              <a:t>Hechos de los Apostoles</a:t>
            </a:r>
          </a:p>
          <a:p>
            <a:pPr algn="ctr" eaLnBrk="1" hangingPunct="1"/>
            <a:endParaRPr lang="en-US" altLang="en-US" sz="1600"/>
          </a:p>
          <a:p>
            <a:pPr algn="ctr" eaLnBrk="1" hangingPunct="1"/>
            <a:r>
              <a:rPr lang="en-US" altLang="en-US" sz="2100" i="1"/>
              <a:t>Por Pastor Omar Arzate</a:t>
            </a:r>
            <a:endParaRPr lang="en-US" altLang="en-US" i="1"/>
          </a:p>
        </p:txBody>
      </p:sp>
      <p:pic>
        <p:nvPicPr>
          <p:cNvPr id="15364" name="Picture 2">
            <a:extLst>
              <a:ext uri="{FF2B5EF4-FFF2-40B4-BE49-F238E27FC236}">
                <a16:creationId xmlns:a16="http://schemas.microsoft.com/office/drawing/2014/main" id="{BAB87273-13A4-AA9D-BA25-EEF4C6AE5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2667000"/>
            <a:ext cx="38544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CA1069E-3C8E-41D5-3386-31654747F42E}"/>
              </a:ext>
            </a:extLst>
          </p:cNvPr>
          <p:cNvSpPr>
            <a:spLocks noGrp="1" noChangeArrowheads="1"/>
          </p:cNvSpPr>
          <p:nvPr>
            <p:ph type="title"/>
          </p:nvPr>
        </p:nvSpPr>
        <p:spPr>
          <a:xfrm>
            <a:off x="533400" y="277813"/>
            <a:ext cx="3429000" cy="1139825"/>
          </a:xfrm>
        </p:spPr>
        <p:txBody>
          <a:bodyPr/>
          <a:lstStyle/>
          <a:p>
            <a:pPr eaLnBrk="1" hangingPunct="1"/>
            <a:r>
              <a:rPr lang="en-US" altLang="en-US"/>
              <a:t>Destinatario</a:t>
            </a:r>
          </a:p>
        </p:txBody>
      </p:sp>
      <p:sp>
        <p:nvSpPr>
          <p:cNvPr id="24579" name="Rectangle 6">
            <a:extLst>
              <a:ext uri="{FF2B5EF4-FFF2-40B4-BE49-F238E27FC236}">
                <a16:creationId xmlns:a16="http://schemas.microsoft.com/office/drawing/2014/main" id="{897C67CF-49AA-459F-6D6D-A33F82A8877F}"/>
              </a:ext>
            </a:extLst>
          </p:cNvPr>
          <p:cNvSpPr>
            <a:spLocks noGrp="1" noChangeArrowheads="1"/>
          </p:cNvSpPr>
          <p:nvPr>
            <p:ph type="body" idx="1"/>
          </p:nvPr>
        </p:nvSpPr>
        <p:spPr>
          <a:xfrm>
            <a:off x="457200" y="2251075"/>
            <a:ext cx="8229600" cy="4530725"/>
          </a:xfrm>
        </p:spPr>
        <p:txBody>
          <a:bodyPr/>
          <a:lstStyle/>
          <a:p>
            <a:pPr eaLnBrk="1" hangingPunct="1"/>
            <a:r>
              <a:rPr lang="en-US" altLang="en-US"/>
              <a:t>Teófilo fue su destinatario (Lc.1:3; Hch.1:1)</a:t>
            </a:r>
          </a:p>
          <a:p>
            <a:pPr eaLnBrk="1" hangingPunct="1">
              <a:buFont typeface="Wingdings" pitchFamily="2" charset="2"/>
              <a:buNone/>
            </a:pPr>
            <a:endParaRPr lang="en-US" altLang="en-US" sz="1200"/>
          </a:p>
          <a:p>
            <a:pPr eaLnBrk="1" hangingPunct="1">
              <a:buFont typeface="Wingdings" pitchFamily="2" charset="2"/>
              <a:buNone/>
            </a:pPr>
            <a:r>
              <a:rPr lang="en-US" altLang="en-US" sz="2400"/>
              <a:t>	</a:t>
            </a:r>
            <a:r>
              <a:rPr lang="en-US" altLang="en-US" sz="2400" b="1"/>
              <a:t>Lucas dedica su </a:t>
            </a:r>
            <a:r>
              <a:rPr lang="en-US" altLang="en-US" sz="2400" b="1">
                <a:solidFill>
                  <a:srgbClr val="C00000"/>
                </a:solidFill>
              </a:rPr>
              <a:t>Evangelio</a:t>
            </a:r>
            <a:r>
              <a:rPr lang="en-US" altLang="en-US" sz="2400" b="1"/>
              <a:t> y </a:t>
            </a:r>
            <a:r>
              <a:rPr lang="en-US" altLang="en-US" sz="2400" b="1">
                <a:solidFill>
                  <a:srgbClr val="C00000"/>
                </a:solidFill>
              </a:rPr>
              <a:t>Hechos</a:t>
            </a:r>
            <a:r>
              <a:rPr lang="en-US" altLang="en-US" sz="2400" b="1"/>
              <a:t> a Teofilo. Este nombre significa “amigo de Dios” y es usado tanto por judios como por gentiles. En el prologo del Evangelio, Lucas llama a Teofilo “excelentisimo”, expresion que tambien se usa en relacion con los gobernadores romanos Felix y Festo (vease Hch. 23:26; 26:25). Se supone que Teofilo pertenece a la clase educada y gobernante.</a:t>
            </a:r>
          </a:p>
        </p:txBody>
      </p:sp>
      <p:pic>
        <p:nvPicPr>
          <p:cNvPr id="24580" name="Picture 4">
            <a:extLst>
              <a:ext uri="{FF2B5EF4-FFF2-40B4-BE49-F238E27FC236}">
                <a16:creationId xmlns:a16="http://schemas.microsoft.com/office/drawing/2014/main" id="{A12E6DF5-2018-E6C1-7754-A18348C05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4">
            <a:extLst>
              <a:ext uri="{FF2B5EF4-FFF2-40B4-BE49-F238E27FC236}">
                <a16:creationId xmlns:a16="http://schemas.microsoft.com/office/drawing/2014/main" id="{FEC3FBF6-7FC3-0B06-F29C-FD53FD4E0053}"/>
              </a:ext>
            </a:extLst>
          </p:cNvPr>
          <p:cNvSpPr>
            <a:spLocks noGrp="1" noChangeArrowheads="1"/>
          </p:cNvSpPr>
          <p:nvPr>
            <p:ph type="ctrTitle"/>
          </p:nvPr>
        </p:nvSpPr>
        <p:spPr>
          <a:xfrm>
            <a:off x="2895600" y="381000"/>
            <a:ext cx="5564188" cy="990600"/>
          </a:xfrm>
        </p:spPr>
        <p:txBody>
          <a:bodyPr/>
          <a:lstStyle/>
          <a:p>
            <a:pPr algn="ctr" eaLnBrk="1" hangingPunct="1"/>
            <a:r>
              <a:rPr lang="en-US" altLang="en-US" sz="4800"/>
              <a:t>Material de Referencia</a:t>
            </a:r>
            <a:br>
              <a:rPr lang="en-US" altLang="en-US" sz="4800"/>
            </a:br>
            <a:endParaRPr lang="en-US" altLang="en-US" sz="4800"/>
          </a:p>
        </p:txBody>
      </p:sp>
      <p:pic>
        <p:nvPicPr>
          <p:cNvPr id="2" name="DuxA0Cvb1po?feature=oembed" descr="Acts with Dr. Mark Yarbrough - Session Five">
            <a:hlinkClick r:id="" action="ppaction://media"/>
            <a:extLst>
              <a:ext uri="{FF2B5EF4-FFF2-40B4-BE49-F238E27FC236}">
                <a16:creationId xmlns:a16="http://schemas.microsoft.com/office/drawing/2014/main" id="{8DEF26B7-987D-74BA-A2B4-51914E40A2E6}"/>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201863" y="1371600"/>
            <a:ext cx="41989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Rectangle 2">
            <a:extLst>
              <a:ext uri="{FF2B5EF4-FFF2-40B4-BE49-F238E27FC236}">
                <a16:creationId xmlns:a16="http://schemas.microsoft.com/office/drawing/2014/main" id="{393328D7-060B-40AB-F0B1-929827AED267}"/>
              </a:ext>
            </a:extLst>
          </p:cNvPr>
          <p:cNvSpPr>
            <a:spLocks noChangeArrowheads="1"/>
          </p:cNvSpPr>
          <p:nvPr/>
        </p:nvSpPr>
        <p:spPr bwMode="auto">
          <a:xfrm>
            <a:off x="2667000" y="3897313"/>
            <a:ext cx="3313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a:t>https://youtu.be/DuxA0Cvb1po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D374D02-50D8-0EBB-C4AA-5A8DBC6D4C1B}"/>
              </a:ext>
            </a:extLst>
          </p:cNvPr>
          <p:cNvSpPr>
            <a:spLocks noGrp="1" noChangeArrowheads="1"/>
          </p:cNvSpPr>
          <p:nvPr>
            <p:ph type="title"/>
          </p:nvPr>
        </p:nvSpPr>
        <p:spPr>
          <a:xfrm>
            <a:off x="533400" y="277813"/>
            <a:ext cx="2590800" cy="1139825"/>
          </a:xfrm>
        </p:spPr>
        <p:txBody>
          <a:bodyPr/>
          <a:lstStyle/>
          <a:p>
            <a:pPr eaLnBrk="1" hangingPunct="1"/>
            <a:r>
              <a:rPr lang="en-US" altLang="en-US"/>
              <a:t>Propósito</a:t>
            </a:r>
          </a:p>
        </p:txBody>
      </p:sp>
      <p:sp>
        <p:nvSpPr>
          <p:cNvPr id="25603" name="Rectangle 3">
            <a:extLst>
              <a:ext uri="{FF2B5EF4-FFF2-40B4-BE49-F238E27FC236}">
                <a16:creationId xmlns:a16="http://schemas.microsoft.com/office/drawing/2014/main" id="{BC122E16-9652-5E38-06DB-DC555F3B413E}"/>
              </a:ext>
            </a:extLst>
          </p:cNvPr>
          <p:cNvSpPr>
            <a:spLocks noGrp="1" noChangeArrowheads="1"/>
          </p:cNvSpPr>
          <p:nvPr>
            <p:ph type="body" idx="1"/>
          </p:nvPr>
        </p:nvSpPr>
        <p:spPr>
          <a:xfrm>
            <a:off x="457200" y="2174875"/>
            <a:ext cx="8229600" cy="4530725"/>
          </a:xfrm>
        </p:spPr>
        <p:txBody>
          <a:bodyPr/>
          <a:lstStyle/>
          <a:p>
            <a:pPr eaLnBrk="1" hangingPunct="1">
              <a:lnSpc>
                <a:spcPct val="90000"/>
              </a:lnSpc>
              <a:buFont typeface="Wingdings" pitchFamily="2" charset="2"/>
              <a:buNone/>
            </a:pPr>
            <a:r>
              <a:rPr lang="en-US" altLang="en-US" sz="2800" b="1"/>
              <a:t>El autor se propuso varios propositos en este tratado.</a:t>
            </a:r>
          </a:p>
          <a:p>
            <a:pPr eaLnBrk="1" hangingPunct="1">
              <a:lnSpc>
                <a:spcPct val="90000"/>
              </a:lnSpc>
              <a:buFont typeface="Wingdings" pitchFamily="2" charset="2"/>
              <a:buNone/>
            </a:pPr>
            <a:endParaRPr lang="en-US" altLang="en-US" sz="1800" b="1"/>
          </a:p>
          <a:p>
            <a:pPr eaLnBrk="1" hangingPunct="1">
              <a:lnSpc>
                <a:spcPct val="90000"/>
              </a:lnSpc>
            </a:pPr>
            <a:r>
              <a:rPr lang="es-ES" altLang="en-US" sz="2800" b="1" u="sng"/>
              <a:t>Primer propósito:conocimiento de la verdad.</a:t>
            </a:r>
          </a:p>
          <a:p>
            <a:pPr eaLnBrk="1" hangingPunct="1">
              <a:lnSpc>
                <a:spcPct val="90000"/>
              </a:lnSpc>
              <a:buFont typeface="Wingdings" pitchFamily="2" charset="2"/>
              <a:buNone/>
            </a:pPr>
            <a:r>
              <a:rPr lang="es-ES" altLang="en-US" sz="2800" b="1"/>
              <a:t>	 Como Hechos es una segunda parte de la obra que Lucas comenzó con su Evangelio, debemos tomar el mismo propósito de Lucas 1:1-4 donde él explica que escribía estas cosas para que </a:t>
            </a:r>
            <a:r>
              <a:rPr lang="es-ES" altLang="en-US" sz="2800" b="1" u="sng"/>
              <a:t>Teófilo tuviera un “conocimiento completo de la verdad”</a:t>
            </a:r>
            <a:r>
              <a:rPr lang="es-ES" altLang="en-US" sz="2800" b="1"/>
              <a:t>.</a:t>
            </a:r>
            <a:r>
              <a:rPr lang="es-ES" altLang="en-US"/>
              <a:t> </a:t>
            </a:r>
            <a:endParaRPr lang="en-US" altLang="en-US"/>
          </a:p>
        </p:txBody>
      </p:sp>
      <p:pic>
        <p:nvPicPr>
          <p:cNvPr id="25604" name="Picture 4">
            <a:extLst>
              <a:ext uri="{FF2B5EF4-FFF2-40B4-BE49-F238E27FC236}">
                <a16:creationId xmlns:a16="http://schemas.microsoft.com/office/drawing/2014/main" id="{226D33C7-1D0B-8CA1-9012-DAD823C90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7E7F12B-25A7-FCF1-D964-F8ED9219318B}"/>
              </a:ext>
            </a:extLst>
          </p:cNvPr>
          <p:cNvSpPr>
            <a:spLocks noGrp="1" noChangeArrowheads="1"/>
          </p:cNvSpPr>
          <p:nvPr>
            <p:ph type="title"/>
          </p:nvPr>
        </p:nvSpPr>
        <p:spPr>
          <a:xfrm>
            <a:off x="533400" y="277813"/>
            <a:ext cx="2590800" cy="1139825"/>
          </a:xfrm>
        </p:spPr>
        <p:txBody>
          <a:bodyPr/>
          <a:lstStyle/>
          <a:p>
            <a:pPr eaLnBrk="1" hangingPunct="1"/>
            <a:r>
              <a:rPr lang="en-US" altLang="en-US"/>
              <a:t>Propósito</a:t>
            </a:r>
          </a:p>
        </p:txBody>
      </p:sp>
      <p:sp>
        <p:nvSpPr>
          <p:cNvPr id="26627" name="Rectangle 3">
            <a:extLst>
              <a:ext uri="{FF2B5EF4-FFF2-40B4-BE49-F238E27FC236}">
                <a16:creationId xmlns:a16="http://schemas.microsoft.com/office/drawing/2014/main" id="{4D4FEA87-C6DF-18F7-C223-516BADEDED9E}"/>
              </a:ext>
            </a:extLst>
          </p:cNvPr>
          <p:cNvSpPr>
            <a:spLocks noGrp="1" noChangeArrowheads="1"/>
          </p:cNvSpPr>
          <p:nvPr>
            <p:ph type="body" idx="1"/>
          </p:nvPr>
        </p:nvSpPr>
        <p:spPr>
          <a:xfrm>
            <a:off x="457200" y="2174875"/>
            <a:ext cx="8229600" cy="4530725"/>
          </a:xfrm>
        </p:spPr>
        <p:txBody>
          <a:bodyPr/>
          <a:lstStyle/>
          <a:p>
            <a:pPr eaLnBrk="1" hangingPunct="1">
              <a:lnSpc>
                <a:spcPct val="90000"/>
              </a:lnSpc>
              <a:buFont typeface="Wingdings" pitchFamily="2" charset="2"/>
              <a:buNone/>
            </a:pPr>
            <a:r>
              <a:rPr lang="en-US" altLang="en-US" sz="2800" b="1"/>
              <a:t>El autor se propuso varios propositos en este tratado.</a:t>
            </a:r>
          </a:p>
          <a:p>
            <a:pPr eaLnBrk="1" hangingPunct="1">
              <a:lnSpc>
                <a:spcPct val="90000"/>
              </a:lnSpc>
              <a:buFont typeface="Wingdings" pitchFamily="2" charset="2"/>
              <a:buNone/>
            </a:pPr>
            <a:endParaRPr lang="en-US" altLang="en-US" sz="1800" b="1"/>
          </a:p>
          <a:p>
            <a:pPr eaLnBrk="1" hangingPunct="1">
              <a:lnSpc>
                <a:spcPct val="90000"/>
              </a:lnSpc>
            </a:pPr>
            <a:r>
              <a:rPr lang="es-ES" altLang="en-US" sz="2800" b="1" u="sng"/>
              <a:t>Segundo proposito: Historico.</a:t>
            </a:r>
          </a:p>
          <a:p>
            <a:pPr eaLnBrk="1" hangingPunct="1">
              <a:lnSpc>
                <a:spcPct val="90000"/>
              </a:lnSpc>
              <a:buFont typeface="Wingdings" pitchFamily="2" charset="2"/>
              <a:buNone/>
            </a:pPr>
            <a:r>
              <a:rPr lang="en-US" altLang="en-US" sz="2800" b="1"/>
              <a:t>	El autor se propuso mostrar la expansion del evangelio, en cumplimiento a la gran comision otorgada por Jesus a sus apostoles. Narra el desarrollo de la iglesia desde Jerusalen hasta Roma, la capital del imperio romano (vease Hch.1:8).</a:t>
            </a:r>
          </a:p>
        </p:txBody>
      </p:sp>
      <p:pic>
        <p:nvPicPr>
          <p:cNvPr id="26628" name="Picture 4">
            <a:extLst>
              <a:ext uri="{FF2B5EF4-FFF2-40B4-BE49-F238E27FC236}">
                <a16:creationId xmlns:a16="http://schemas.microsoft.com/office/drawing/2014/main" id="{D8946CA1-31CE-310C-6E85-49F66A362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5F187F4-CCE1-96D8-36AC-B9C4AF55DA7A}"/>
              </a:ext>
            </a:extLst>
          </p:cNvPr>
          <p:cNvSpPr>
            <a:spLocks noGrp="1" noChangeArrowheads="1"/>
          </p:cNvSpPr>
          <p:nvPr>
            <p:ph type="title"/>
          </p:nvPr>
        </p:nvSpPr>
        <p:spPr>
          <a:xfrm>
            <a:off x="533400" y="277813"/>
            <a:ext cx="2590800" cy="1139825"/>
          </a:xfrm>
        </p:spPr>
        <p:txBody>
          <a:bodyPr/>
          <a:lstStyle/>
          <a:p>
            <a:pPr eaLnBrk="1" hangingPunct="1"/>
            <a:r>
              <a:rPr lang="en-US" altLang="en-US"/>
              <a:t>Propósito</a:t>
            </a:r>
          </a:p>
        </p:txBody>
      </p:sp>
      <p:sp>
        <p:nvSpPr>
          <p:cNvPr id="27651" name="Rectangle 3">
            <a:extLst>
              <a:ext uri="{FF2B5EF4-FFF2-40B4-BE49-F238E27FC236}">
                <a16:creationId xmlns:a16="http://schemas.microsoft.com/office/drawing/2014/main" id="{8BC095EB-977F-C33F-AA15-1F8EEB92C5CA}"/>
              </a:ext>
            </a:extLst>
          </p:cNvPr>
          <p:cNvSpPr>
            <a:spLocks noGrp="1" noChangeArrowheads="1"/>
          </p:cNvSpPr>
          <p:nvPr>
            <p:ph type="body" idx="1"/>
          </p:nvPr>
        </p:nvSpPr>
        <p:spPr>
          <a:xfrm>
            <a:off x="228600" y="2057400"/>
            <a:ext cx="8763000" cy="4530725"/>
          </a:xfrm>
        </p:spPr>
        <p:txBody>
          <a:bodyPr/>
          <a:lstStyle/>
          <a:p>
            <a:pPr eaLnBrk="1" hangingPunct="1">
              <a:buFont typeface="Wingdings" pitchFamily="2" charset="2"/>
              <a:buNone/>
            </a:pPr>
            <a:r>
              <a:rPr lang="en-US" altLang="en-US" sz="2800" b="1"/>
              <a:t>El autor se propuso varios propositos en este tratado.</a:t>
            </a:r>
          </a:p>
          <a:p>
            <a:pPr eaLnBrk="1" hangingPunct="1">
              <a:buFont typeface="Wingdings" pitchFamily="2" charset="2"/>
              <a:buNone/>
            </a:pPr>
            <a:endParaRPr lang="en-US" altLang="en-US" sz="1800" b="1"/>
          </a:p>
          <a:p>
            <a:pPr eaLnBrk="1" hangingPunct="1"/>
            <a:r>
              <a:rPr lang="es-ES" altLang="en-US" sz="2800" b="1" u="sng"/>
              <a:t>Tercer propósito: apologetico.</a:t>
            </a:r>
          </a:p>
          <a:p>
            <a:pPr eaLnBrk="1" hangingPunct="1">
              <a:buFont typeface="Wingdings" pitchFamily="2" charset="2"/>
              <a:buNone/>
            </a:pPr>
            <a:r>
              <a:rPr lang="en-US" altLang="en-US" sz="2800" b="1"/>
              <a:t>	El medico amado incluyo como uno de sus propositos al escribir este documento el de defender el evangelio de Cristo ante los ataques de sus enemigos(vease Lc. 1:4) y confirmar el llamado y ministerio del apostol Pablo.*</a:t>
            </a:r>
          </a:p>
        </p:txBody>
      </p:sp>
      <p:pic>
        <p:nvPicPr>
          <p:cNvPr id="27652" name="Picture 4">
            <a:extLst>
              <a:ext uri="{FF2B5EF4-FFF2-40B4-BE49-F238E27FC236}">
                <a16:creationId xmlns:a16="http://schemas.microsoft.com/office/drawing/2014/main" id="{670249ED-D149-C89B-37FC-A2557EF8F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5">
            <a:extLst>
              <a:ext uri="{FF2B5EF4-FFF2-40B4-BE49-F238E27FC236}">
                <a16:creationId xmlns:a16="http://schemas.microsoft.com/office/drawing/2014/main" id="{938189E7-6ED1-14D9-56FB-B0D7AED4B33E}"/>
              </a:ext>
            </a:extLst>
          </p:cNvPr>
          <p:cNvSpPr>
            <a:spLocks noChangeArrowheads="1"/>
          </p:cNvSpPr>
          <p:nvPr/>
        </p:nvSpPr>
        <p:spPr bwMode="auto">
          <a:xfrm>
            <a:off x="381000" y="6245225"/>
            <a:ext cx="845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t>*(F. F. Bruce, Libro de los Hechos, Coleccion Teologia Contemporanea, Pag. 12, editorial Clie</a:t>
            </a:r>
            <a:endParaRPr lang="es-ES_tradnl" alt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D3A8275-B0A3-1656-FD7D-51191044B791}"/>
              </a:ext>
            </a:extLst>
          </p:cNvPr>
          <p:cNvSpPr>
            <a:spLocks noGrp="1" noChangeArrowheads="1"/>
          </p:cNvSpPr>
          <p:nvPr>
            <p:ph type="title"/>
          </p:nvPr>
        </p:nvSpPr>
        <p:spPr>
          <a:xfrm>
            <a:off x="533400" y="277813"/>
            <a:ext cx="2590800" cy="1139825"/>
          </a:xfrm>
        </p:spPr>
        <p:txBody>
          <a:bodyPr/>
          <a:lstStyle/>
          <a:p>
            <a:pPr eaLnBrk="1" hangingPunct="1"/>
            <a:r>
              <a:rPr lang="en-US" altLang="en-US"/>
              <a:t>Propósito</a:t>
            </a:r>
          </a:p>
        </p:txBody>
      </p:sp>
      <p:sp>
        <p:nvSpPr>
          <p:cNvPr id="28675" name="Rectangle 3">
            <a:extLst>
              <a:ext uri="{FF2B5EF4-FFF2-40B4-BE49-F238E27FC236}">
                <a16:creationId xmlns:a16="http://schemas.microsoft.com/office/drawing/2014/main" id="{9FE1B855-8E94-8C54-F603-6604DD2EE595}"/>
              </a:ext>
            </a:extLst>
          </p:cNvPr>
          <p:cNvSpPr>
            <a:spLocks noGrp="1" noChangeArrowheads="1"/>
          </p:cNvSpPr>
          <p:nvPr>
            <p:ph type="body" idx="1"/>
          </p:nvPr>
        </p:nvSpPr>
        <p:spPr>
          <a:xfrm>
            <a:off x="228600" y="2057400"/>
            <a:ext cx="8763000" cy="4530725"/>
          </a:xfrm>
        </p:spPr>
        <p:txBody>
          <a:bodyPr/>
          <a:lstStyle/>
          <a:p>
            <a:pPr eaLnBrk="1" hangingPunct="1">
              <a:buFont typeface="Wingdings" pitchFamily="2" charset="2"/>
              <a:buNone/>
            </a:pPr>
            <a:r>
              <a:rPr lang="en-US" altLang="en-US" sz="2800" b="1"/>
              <a:t>El autor se propuso varios propositos en este tratado.</a:t>
            </a:r>
          </a:p>
          <a:p>
            <a:pPr eaLnBrk="1" hangingPunct="1">
              <a:buFont typeface="Wingdings" pitchFamily="2" charset="2"/>
              <a:buNone/>
            </a:pPr>
            <a:endParaRPr lang="en-US" altLang="en-US" sz="1400" b="1"/>
          </a:p>
          <a:p>
            <a:pPr eaLnBrk="1" hangingPunct="1"/>
            <a:r>
              <a:rPr lang="es-ES" altLang="en-US" sz="2800" b="1" u="sng"/>
              <a:t>Cuarto propósito: evangelistico.</a:t>
            </a:r>
          </a:p>
          <a:p>
            <a:pPr eaLnBrk="1" hangingPunct="1">
              <a:buFont typeface="Wingdings" pitchFamily="2" charset="2"/>
              <a:buNone/>
            </a:pPr>
            <a:r>
              <a:rPr lang="en-US" altLang="en-US" sz="2800" b="1"/>
              <a:t>	Otro de los propositos de Lucas es el de que el documento sea un instrumento evangelistico. Algunos de los sermons del escrito, asi lo atestiguan: Hch. 4:8-12; 5:29-32; 7:2-56; 22:1-21; 24:10-21; 26:2-23; 28:17:20.*</a:t>
            </a:r>
          </a:p>
        </p:txBody>
      </p:sp>
      <p:pic>
        <p:nvPicPr>
          <p:cNvPr id="28676" name="Picture 4">
            <a:extLst>
              <a:ext uri="{FF2B5EF4-FFF2-40B4-BE49-F238E27FC236}">
                <a16:creationId xmlns:a16="http://schemas.microsoft.com/office/drawing/2014/main" id="{B420D579-D28B-86F7-A570-16487AA6D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a:extLst>
              <a:ext uri="{FF2B5EF4-FFF2-40B4-BE49-F238E27FC236}">
                <a16:creationId xmlns:a16="http://schemas.microsoft.com/office/drawing/2014/main" id="{EDF357F7-9C19-C521-17A5-2BA65548A2E0}"/>
              </a:ext>
            </a:extLst>
          </p:cNvPr>
          <p:cNvSpPr>
            <a:spLocks noChangeArrowheads="1"/>
          </p:cNvSpPr>
          <p:nvPr/>
        </p:nvSpPr>
        <p:spPr bwMode="auto">
          <a:xfrm>
            <a:off x="381000" y="6245225"/>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t>*(David G. Peterson, The Acts of the Apostles. The Pillar New Testament Commentary, Pag. 28, Eerdmans Publishing Company.</a:t>
            </a:r>
            <a:endParaRPr lang="es-ES_tradnl" alt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A981A8B-182F-42BA-2D63-92978AEE9E25}"/>
              </a:ext>
            </a:extLst>
          </p:cNvPr>
          <p:cNvSpPr>
            <a:spLocks noGrp="1" noChangeArrowheads="1"/>
          </p:cNvSpPr>
          <p:nvPr>
            <p:ph type="title"/>
          </p:nvPr>
        </p:nvSpPr>
        <p:spPr>
          <a:xfrm>
            <a:off x="533400" y="277813"/>
            <a:ext cx="5105400" cy="1139825"/>
          </a:xfrm>
        </p:spPr>
        <p:txBody>
          <a:bodyPr/>
          <a:lstStyle/>
          <a:p>
            <a:pPr eaLnBrk="1" hangingPunct="1"/>
            <a:r>
              <a:rPr lang="en-US" altLang="en-US" sz="3800"/>
              <a:t>Fecha en que fue escrito</a:t>
            </a:r>
          </a:p>
        </p:txBody>
      </p:sp>
      <p:sp>
        <p:nvSpPr>
          <p:cNvPr id="29699" name="Rectangle 3">
            <a:extLst>
              <a:ext uri="{FF2B5EF4-FFF2-40B4-BE49-F238E27FC236}">
                <a16:creationId xmlns:a16="http://schemas.microsoft.com/office/drawing/2014/main" id="{946DABBD-A588-EB76-2E38-28E2C934DD9F}"/>
              </a:ext>
            </a:extLst>
          </p:cNvPr>
          <p:cNvSpPr>
            <a:spLocks noGrp="1" noChangeArrowheads="1"/>
          </p:cNvSpPr>
          <p:nvPr>
            <p:ph type="body" idx="1"/>
          </p:nvPr>
        </p:nvSpPr>
        <p:spPr>
          <a:xfrm>
            <a:off x="76200" y="2187575"/>
            <a:ext cx="8991600" cy="4441825"/>
          </a:xfrm>
        </p:spPr>
        <p:txBody>
          <a:bodyPr/>
          <a:lstStyle/>
          <a:p>
            <a:pPr eaLnBrk="1" hangingPunct="1"/>
            <a:r>
              <a:rPr lang="en-US" altLang="en-US" sz="2800" b="1" i="1"/>
              <a:t>Puesto que el final de Hechos no narra la liberacion de Pablo de la carcel en Roma (Hch 28), nos hace pensar que escribio este libro entre el 61 y 62 d.C., fecha en Pablo fue liberado.*</a:t>
            </a:r>
          </a:p>
          <a:p>
            <a:pPr eaLnBrk="1" hangingPunct="1"/>
            <a:endParaRPr lang="en-US" altLang="en-US" sz="1000" b="1" i="1"/>
          </a:p>
          <a:p>
            <a:pPr eaLnBrk="1" hangingPunct="1"/>
            <a:r>
              <a:rPr lang="en-US" altLang="en-US" sz="2800" b="1" i="1"/>
              <a:t>Lucas tampoco narra la persecucion de los cristianos por el emperador Neron (64-67 d.C), esto refuerza la teoria de que este documento fue escrito antes de ese evento.*</a:t>
            </a:r>
            <a:endParaRPr lang="en-US" altLang="en-US" sz="1400" b="1"/>
          </a:p>
        </p:txBody>
      </p:sp>
      <p:pic>
        <p:nvPicPr>
          <p:cNvPr id="29700" name="Picture 4">
            <a:extLst>
              <a:ext uri="{FF2B5EF4-FFF2-40B4-BE49-F238E27FC236}">
                <a16:creationId xmlns:a16="http://schemas.microsoft.com/office/drawing/2014/main" id="{2ACA0651-4D1C-F1B7-C631-AA67753AB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4">
            <a:extLst>
              <a:ext uri="{FF2B5EF4-FFF2-40B4-BE49-F238E27FC236}">
                <a16:creationId xmlns:a16="http://schemas.microsoft.com/office/drawing/2014/main" id="{7F843CA7-9F77-EFC5-D061-130073826A0F}"/>
              </a:ext>
            </a:extLst>
          </p:cNvPr>
          <p:cNvSpPr>
            <a:spLocks noChangeArrowheads="1"/>
          </p:cNvSpPr>
          <p:nvPr/>
        </p:nvSpPr>
        <p:spPr bwMode="auto">
          <a:xfrm>
            <a:off x="381000" y="6245225"/>
            <a:ext cx="845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t>*(Eckhard J. Schnabel, Exegetical Commentary on the New Testament: Acts, Pag. 28, Zondervan Editors</a:t>
            </a:r>
            <a:endParaRPr lang="es-ES_tradnl" alt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B35C43A-4085-CCA4-01F5-2C355028D892}"/>
              </a:ext>
            </a:extLst>
          </p:cNvPr>
          <p:cNvSpPr>
            <a:spLocks noGrp="1" noChangeArrowheads="1"/>
          </p:cNvSpPr>
          <p:nvPr>
            <p:ph type="title"/>
          </p:nvPr>
        </p:nvSpPr>
        <p:spPr>
          <a:xfrm>
            <a:off x="533400" y="277813"/>
            <a:ext cx="5105400" cy="1139825"/>
          </a:xfrm>
        </p:spPr>
        <p:txBody>
          <a:bodyPr/>
          <a:lstStyle/>
          <a:p>
            <a:pPr eaLnBrk="1" hangingPunct="1"/>
            <a:r>
              <a:rPr lang="en-US" altLang="en-US" sz="3800"/>
              <a:t>Fecha en que fue escrito</a:t>
            </a:r>
          </a:p>
        </p:txBody>
      </p:sp>
      <p:sp>
        <p:nvSpPr>
          <p:cNvPr id="30723" name="Rectangle 3">
            <a:extLst>
              <a:ext uri="{FF2B5EF4-FFF2-40B4-BE49-F238E27FC236}">
                <a16:creationId xmlns:a16="http://schemas.microsoft.com/office/drawing/2014/main" id="{B3BBB3BD-AC73-DCC5-E091-C4FC2D45984F}"/>
              </a:ext>
            </a:extLst>
          </p:cNvPr>
          <p:cNvSpPr>
            <a:spLocks noGrp="1" noChangeArrowheads="1"/>
          </p:cNvSpPr>
          <p:nvPr>
            <p:ph type="body" idx="1"/>
          </p:nvPr>
        </p:nvSpPr>
        <p:spPr>
          <a:xfrm>
            <a:off x="228600" y="2187575"/>
            <a:ext cx="8686800" cy="4441825"/>
          </a:xfrm>
        </p:spPr>
        <p:txBody>
          <a:bodyPr/>
          <a:lstStyle/>
          <a:p>
            <a:pPr eaLnBrk="1" hangingPunct="1"/>
            <a:r>
              <a:rPr lang="en-US" altLang="en-US" sz="2800" b="1" i="1"/>
              <a:t>Ya que Lucas no narra la destruccion de Jerusalem, (ano 70 d.C.) es muy probable que el libro haya sido escrito antes de dicho evento.*</a:t>
            </a:r>
          </a:p>
          <a:p>
            <a:pPr eaLnBrk="1" hangingPunct="1"/>
            <a:endParaRPr lang="en-US" altLang="en-US" sz="1000" b="1" i="1"/>
          </a:p>
          <a:p>
            <a:pPr eaLnBrk="1" hangingPunct="1"/>
            <a:r>
              <a:rPr lang="en-US" altLang="en-US" sz="2800" b="1" i="1"/>
              <a:t>El hecho de que Lucas no narra la muerte de los apostoles Pedro y Pablo, corrabora la teoria de que el documento fue escrito antes del ano 64-67, fechas en que murieron los apostoles Pedro y Pablo.*</a:t>
            </a:r>
          </a:p>
          <a:p>
            <a:pPr eaLnBrk="1" hangingPunct="1">
              <a:buFont typeface="Wingdings" pitchFamily="2" charset="2"/>
              <a:buNone/>
            </a:pPr>
            <a:endParaRPr lang="en-US" altLang="en-US" sz="1400" b="1"/>
          </a:p>
        </p:txBody>
      </p:sp>
      <p:pic>
        <p:nvPicPr>
          <p:cNvPr id="30724" name="Picture 4">
            <a:extLst>
              <a:ext uri="{FF2B5EF4-FFF2-40B4-BE49-F238E27FC236}">
                <a16:creationId xmlns:a16="http://schemas.microsoft.com/office/drawing/2014/main" id="{92E9C960-464D-BCDB-E6D3-379C32A8C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a:extLst>
              <a:ext uri="{FF2B5EF4-FFF2-40B4-BE49-F238E27FC236}">
                <a16:creationId xmlns:a16="http://schemas.microsoft.com/office/drawing/2014/main" id="{CF151CA5-08B2-DCD3-09FD-FF7628AA8785}"/>
              </a:ext>
            </a:extLst>
          </p:cNvPr>
          <p:cNvSpPr>
            <a:spLocks noChangeArrowheads="1"/>
          </p:cNvSpPr>
          <p:nvPr/>
        </p:nvSpPr>
        <p:spPr bwMode="auto">
          <a:xfrm>
            <a:off x="381000" y="6245225"/>
            <a:ext cx="845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t>*(Eckhard J. Schnabel, Exegetical Commentary on the New Testament: Acts, Pag. 28, Zondervan Editors</a:t>
            </a:r>
            <a:endParaRPr lang="es-ES_tradnl"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AE3F32D-FD3C-B624-89D1-E2C29F6DD172}"/>
              </a:ext>
            </a:extLst>
          </p:cNvPr>
          <p:cNvSpPr>
            <a:spLocks noGrp="1" noChangeArrowheads="1"/>
          </p:cNvSpPr>
          <p:nvPr>
            <p:ph type="title"/>
          </p:nvPr>
        </p:nvSpPr>
        <p:spPr>
          <a:xfrm>
            <a:off x="533400" y="277813"/>
            <a:ext cx="5105400" cy="1139825"/>
          </a:xfrm>
        </p:spPr>
        <p:txBody>
          <a:bodyPr/>
          <a:lstStyle/>
          <a:p>
            <a:pPr eaLnBrk="1" hangingPunct="1"/>
            <a:r>
              <a:rPr lang="en-US" altLang="en-US" sz="3800"/>
              <a:t>Fecha en que fue escrito</a:t>
            </a:r>
          </a:p>
        </p:txBody>
      </p:sp>
      <p:sp>
        <p:nvSpPr>
          <p:cNvPr id="30723" name="Rectangle 3">
            <a:extLst>
              <a:ext uri="{FF2B5EF4-FFF2-40B4-BE49-F238E27FC236}">
                <a16:creationId xmlns:a16="http://schemas.microsoft.com/office/drawing/2014/main" id="{7C038F02-F13B-3612-8BD7-9BACE3A2BD06}"/>
              </a:ext>
            </a:extLst>
          </p:cNvPr>
          <p:cNvSpPr>
            <a:spLocks noGrp="1" noChangeArrowheads="1"/>
          </p:cNvSpPr>
          <p:nvPr>
            <p:ph type="body" idx="1"/>
          </p:nvPr>
        </p:nvSpPr>
        <p:spPr>
          <a:xfrm>
            <a:off x="228600" y="2667000"/>
            <a:ext cx="8686800" cy="3962400"/>
          </a:xfrm>
        </p:spPr>
        <p:txBody>
          <a:bodyPr/>
          <a:lstStyle/>
          <a:p>
            <a:pPr eaLnBrk="1" hangingPunct="1">
              <a:defRPr/>
            </a:pPr>
            <a:r>
              <a:rPr lang="en-US" altLang="en-US" sz="2800" b="1" dirty="0"/>
              <a:t>El </a:t>
            </a:r>
            <a:r>
              <a:rPr lang="en-US" altLang="en-US" sz="2800" b="1" dirty="0" err="1"/>
              <a:t>autor</a:t>
            </a:r>
            <a:r>
              <a:rPr lang="en-US" altLang="en-US" sz="2800" b="1" dirty="0"/>
              <a:t> </a:t>
            </a:r>
            <a:r>
              <a:rPr lang="en-US" altLang="en-US" sz="2800" b="1" dirty="0" err="1"/>
              <a:t>afirma</a:t>
            </a:r>
            <a:r>
              <a:rPr lang="en-US" altLang="en-US" sz="2800" b="1" dirty="0"/>
              <a:t> ser un </a:t>
            </a:r>
            <a:r>
              <a:rPr lang="en-US" altLang="en-US" sz="2800" b="1" dirty="0" err="1"/>
              <a:t>companero</a:t>
            </a:r>
            <a:r>
              <a:rPr lang="en-US" altLang="en-US" sz="2800" b="1" dirty="0"/>
              <a:t> de Pablo </a:t>
            </a:r>
            <a:r>
              <a:rPr lang="en-US" altLang="en-US" sz="2800" b="1" dirty="0" err="1"/>
              <a:t>en</a:t>
            </a:r>
            <a:r>
              <a:rPr lang="en-US" altLang="en-US" sz="2800" b="1" dirty="0"/>
              <a:t> sus </a:t>
            </a:r>
            <a:r>
              <a:rPr lang="en-US" altLang="en-US" sz="2800" b="1" dirty="0" err="1"/>
              <a:t>viajes</a:t>
            </a:r>
            <a:r>
              <a:rPr lang="en-US" altLang="en-US" sz="2800" b="1" dirty="0"/>
              <a:t>, (</a:t>
            </a:r>
            <a:r>
              <a:rPr lang="en-US" altLang="en-US" sz="2800" b="1" dirty="0" err="1"/>
              <a:t>Hch</a:t>
            </a:r>
            <a:r>
              <a:rPr lang="en-US" altLang="en-US" sz="2800" b="1" dirty="0"/>
              <a:t> 16:10-17; 20:5-21; 27:1-28). </a:t>
            </a:r>
            <a:r>
              <a:rPr lang="en-US" altLang="en-US" sz="2800" b="1" dirty="0" err="1"/>
              <a:t>Esto</a:t>
            </a:r>
            <a:r>
              <a:rPr lang="en-US" altLang="en-US" sz="2800" b="1" dirty="0"/>
              <a:t>  </a:t>
            </a:r>
            <a:r>
              <a:rPr lang="en-US" altLang="en-US" sz="2800" b="1" dirty="0" err="1"/>
              <a:t>implica</a:t>
            </a:r>
            <a:r>
              <a:rPr lang="en-US" altLang="en-US" sz="2800" b="1" dirty="0"/>
              <a:t> que el </a:t>
            </a:r>
            <a:r>
              <a:rPr lang="en-US" altLang="en-US" sz="2800" b="1" dirty="0" err="1"/>
              <a:t>escrito</a:t>
            </a:r>
            <a:r>
              <a:rPr lang="en-US" altLang="en-US" sz="2800" b="1" dirty="0"/>
              <a:t> </a:t>
            </a:r>
            <a:r>
              <a:rPr lang="en-US" altLang="en-US" sz="2800" b="1" dirty="0" err="1"/>
              <a:t>fue</a:t>
            </a:r>
            <a:r>
              <a:rPr lang="en-US" altLang="en-US" sz="2800" b="1" dirty="0"/>
              <a:t> </a:t>
            </a:r>
            <a:r>
              <a:rPr lang="en-US" altLang="en-US" sz="2800" b="1" dirty="0" err="1"/>
              <a:t>contemporaneo</a:t>
            </a:r>
            <a:r>
              <a:rPr lang="en-US" altLang="en-US" sz="2800" b="1" dirty="0"/>
              <a:t> y </a:t>
            </a:r>
            <a:r>
              <a:rPr lang="en-US" altLang="en-US" sz="2800" b="1" dirty="0" err="1"/>
              <a:t>testigo</a:t>
            </a:r>
            <a:r>
              <a:rPr lang="en-US" altLang="en-US" sz="2800" b="1" dirty="0"/>
              <a:t> </a:t>
            </a:r>
            <a:r>
              <a:rPr lang="en-US" altLang="en-US" sz="2800" b="1" dirty="0" err="1"/>
              <a:t>en</a:t>
            </a:r>
            <a:r>
              <a:rPr lang="en-US" altLang="en-US" sz="2800" b="1" dirty="0"/>
              <a:t> el primer </a:t>
            </a:r>
            <a:r>
              <a:rPr lang="en-US" altLang="en-US" sz="2800" b="1" dirty="0" err="1"/>
              <a:t>siglo</a:t>
            </a:r>
            <a:r>
              <a:rPr lang="en-US" altLang="en-US" sz="2800" b="1" dirty="0"/>
              <a:t>.*</a:t>
            </a:r>
          </a:p>
          <a:p>
            <a:pPr marL="0" indent="0" eaLnBrk="1" hangingPunct="1">
              <a:buFont typeface="Wingdings" pitchFamily="2" charset="2"/>
              <a:buNone/>
              <a:defRPr/>
            </a:pPr>
            <a:endParaRPr lang="en-US" altLang="en-US" sz="1400" b="1" dirty="0"/>
          </a:p>
        </p:txBody>
      </p:sp>
      <p:pic>
        <p:nvPicPr>
          <p:cNvPr id="31748" name="Picture 4">
            <a:extLst>
              <a:ext uri="{FF2B5EF4-FFF2-40B4-BE49-F238E27FC236}">
                <a16:creationId xmlns:a16="http://schemas.microsoft.com/office/drawing/2014/main" id="{92098BC9-4C0C-AC1E-2308-A8647EB58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a:extLst>
              <a:ext uri="{FF2B5EF4-FFF2-40B4-BE49-F238E27FC236}">
                <a16:creationId xmlns:a16="http://schemas.microsoft.com/office/drawing/2014/main" id="{0E0E1116-10A0-CA32-ABEC-F1817A9F0C85}"/>
              </a:ext>
            </a:extLst>
          </p:cNvPr>
          <p:cNvSpPr>
            <a:spLocks noChangeArrowheads="1"/>
          </p:cNvSpPr>
          <p:nvPr/>
        </p:nvSpPr>
        <p:spPr bwMode="auto">
          <a:xfrm>
            <a:off x="381000" y="6245225"/>
            <a:ext cx="845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t>*(F. F. Bruce, Libro de los Hechos, Coleccion Teologia Contemporanea, Pag. 5, editorial Clie</a:t>
            </a:r>
            <a:endParaRPr lang="es-ES_tradnl" altLang="en-US"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C591584-73FA-0EC8-F354-010280BA0081}"/>
              </a:ext>
            </a:extLst>
          </p:cNvPr>
          <p:cNvSpPr>
            <a:spLocks noGrp="1" noChangeArrowheads="1"/>
          </p:cNvSpPr>
          <p:nvPr>
            <p:ph type="title"/>
          </p:nvPr>
        </p:nvSpPr>
        <p:spPr>
          <a:xfrm>
            <a:off x="533400" y="277813"/>
            <a:ext cx="5105400" cy="1139825"/>
          </a:xfrm>
        </p:spPr>
        <p:txBody>
          <a:bodyPr/>
          <a:lstStyle/>
          <a:p>
            <a:pPr eaLnBrk="1" hangingPunct="1"/>
            <a:r>
              <a:rPr lang="en-US" altLang="en-US" sz="3800"/>
              <a:t>Fecha en que fue escrito</a:t>
            </a:r>
          </a:p>
        </p:txBody>
      </p:sp>
      <p:sp>
        <p:nvSpPr>
          <p:cNvPr id="31747" name="Rectangle 3">
            <a:extLst>
              <a:ext uri="{FF2B5EF4-FFF2-40B4-BE49-F238E27FC236}">
                <a16:creationId xmlns:a16="http://schemas.microsoft.com/office/drawing/2014/main" id="{453E1860-70A8-CA66-2E9E-DB990327C4F3}"/>
              </a:ext>
            </a:extLst>
          </p:cNvPr>
          <p:cNvSpPr>
            <a:spLocks noGrp="1" noChangeArrowheads="1"/>
          </p:cNvSpPr>
          <p:nvPr>
            <p:ph type="body" idx="1"/>
          </p:nvPr>
        </p:nvSpPr>
        <p:spPr>
          <a:xfrm>
            <a:off x="228600" y="2590800"/>
            <a:ext cx="8915400" cy="3311525"/>
          </a:xfrm>
        </p:spPr>
        <p:txBody>
          <a:bodyPr/>
          <a:lstStyle/>
          <a:p>
            <a:pPr marL="0" indent="0" eaLnBrk="1" hangingPunct="1">
              <a:buFont typeface="Wingdings" pitchFamily="2" charset="2"/>
              <a:buNone/>
              <a:defRPr/>
            </a:pPr>
            <a:endParaRPr lang="en-US" altLang="en-US" sz="1000" b="1" dirty="0"/>
          </a:p>
          <a:p>
            <a:pPr eaLnBrk="1" hangingPunct="1">
              <a:defRPr/>
            </a:pPr>
            <a:r>
              <a:rPr lang="en-US" altLang="en-US" sz="2800" b="1" dirty="0" err="1"/>
              <a:t>Debido</a:t>
            </a:r>
            <a:r>
              <a:rPr lang="en-US" altLang="en-US" sz="2800" b="1" dirty="0"/>
              <a:t> a lo anterior, la </a:t>
            </a:r>
            <a:r>
              <a:rPr lang="en-US" altLang="en-US" sz="2800" b="1" dirty="0" err="1"/>
              <a:t>fecha</a:t>
            </a:r>
            <a:r>
              <a:rPr lang="en-US" altLang="en-US" sz="2800" b="1" dirty="0"/>
              <a:t> mas </a:t>
            </a:r>
            <a:r>
              <a:rPr lang="en-US" altLang="en-US" sz="2800" b="1" dirty="0" err="1"/>
              <a:t>temprana</a:t>
            </a:r>
            <a:r>
              <a:rPr lang="en-US" altLang="en-US" sz="2800" b="1" dirty="0"/>
              <a:t> </a:t>
            </a:r>
            <a:r>
              <a:rPr lang="en-US" altLang="en-US" sz="2800" b="1" dirty="0" err="1"/>
              <a:t>posible</a:t>
            </a:r>
            <a:r>
              <a:rPr lang="en-US" altLang="en-US" sz="2800" b="1" dirty="0"/>
              <a:t> de </a:t>
            </a:r>
            <a:r>
              <a:rPr lang="en-US" altLang="en-US" sz="2800" b="1" dirty="0" err="1"/>
              <a:t>composicion</a:t>
            </a:r>
            <a:r>
              <a:rPr lang="en-US" altLang="en-US" sz="2800" b="1" dirty="0"/>
              <a:t> es el 62 </a:t>
            </a:r>
            <a:r>
              <a:rPr lang="en-US" altLang="en-US" sz="2800" b="1" dirty="0" err="1"/>
              <a:t>d.C.</a:t>
            </a:r>
            <a:r>
              <a:rPr lang="en-US" altLang="en-US" sz="2800" b="1" dirty="0"/>
              <a:t>, que es el </a:t>
            </a:r>
            <a:r>
              <a:rPr lang="es-ES_tradnl" altLang="en-US" sz="2800" b="1" dirty="0"/>
              <a:t>tiempo</a:t>
            </a:r>
            <a:r>
              <a:rPr lang="en-US" altLang="en-US" sz="2800" b="1" dirty="0"/>
              <a:t> </a:t>
            </a:r>
            <a:r>
              <a:rPr lang="en-US" altLang="en-US" sz="2800" b="1" dirty="0" err="1"/>
              <a:t>cuando</a:t>
            </a:r>
            <a:r>
              <a:rPr lang="en-US" altLang="en-US" sz="2800" b="1" dirty="0"/>
              <a:t> Pablo </a:t>
            </a:r>
            <a:r>
              <a:rPr lang="en-US" altLang="en-US" sz="2800" b="1" dirty="0" err="1"/>
              <a:t>fue</a:t>
            </a:r>
            <a:r>
              <a:rPr lang="en-US" altLang="en-US" sz="2800" b="1" dirty="0"/>
              <a:t> </a:t>
            </a:r>
            <a:r>
              <a:rPr lang="en-US" altLang="en-US" sz="2800" b="1" dirty="0" err="1"/>
              <a:t>liberado</a:t>
            </a:r>
            <a:r>
              <a:rPr lang="en-US" altLang="en-US" sz="2800" b="1" dirty="0"/>
              <a:t> de </a:t>
            </a:r>
            <a:r>
              <a:rPr lang="en-US" altLang="en-US" sz="2800" b="1" dirty="0" err="1"/>
              <a:t>su</a:t>
            </a:r>
            <a:r>
              <a:rPr lang="en-US" altLang="en-US" sz="2800" b="1" dirty="0"/>
              <a:t> </a:t>
            </a:r>
            <a:r>
              <a:rPr lang="en-US" altLang="en-US" sz="2800" b="1" dirty="0" err="1"/>
              <a:t>prision</a:t>
            </a:r>
            <a:r>
              <a:rPr lang="en-US" altLang="en-US" sz="2800" b="1" dirty="0"/>
              <a:t> </a:t>
            </a:r>
            <a:r>
              <a:rPr lang="en-US" altLang="en-US" sz="2800" b="1" dirty="0" err="1"/>
              <a:t>en</a:t>
            </a:r>
            <a:r>
              <a:rPr lang="en-US" altLang="en-US" sz="2800" b="1" dirty="0"/>
              <a:t> Roma. La </a:t>
            </a:r>
            <a:r>
              <a:rPr lang="en-US" altLang="en-US" sz="2800" b="1" dirty="0" err="1"/>
              <a:t>fecha</a:t>
            </a:r>
            <a:r>
              <a:rPr lang="en-US" altLang="en-US" sz="2800" b="1" dirty="0"/>
              <a:t> mas </a:t>
            </a:r>
            <a:r>
              <a:rPr lang="en-US" altLang="en-US" sz="2800" b="1" dirty="0" err="1"/>
              <a:t>tarde</a:t>
            </a:r>
            <a:r>
              <a:rPr lang="en-US" altLang="en-US" sz="2800" b="1" dirty="0"/>
              <a:t> de </a:t>
            </a:r>
            <a:r>
              <a:rPr lang="en-US" altLang="en-US" sz="2800" b="1" dirty="0" err="1"/>
              <a:t>su</a:t>
            </a:r>
            <a:r>
              <a:rPr lang="en-US" altLang="en-US" sz="2800" b="1" dirty="0"/>
              <a:t> </a:t>
            </a:r>
            <a:r>
              <a:rPr lang="en-US" altLang="en-US" sz="2800" b="1" dirty="0" err="1"/>
              <a:t>composicion</a:t>
            </a:r>
            <a:r>
              <a:rPr lang="en-US" altLang="en-US" sz="2800" b="1" dirty="0"/>
              <a:t> </a:t>
            </a:r>
            <a:r>
              <a:rPr lang="en-US" altLang="en-US" sz="2800" b="1" dirty="0" err="1"/>
              <a:t>pudo</a:t>
            </a:r>
            <a:r>
              <a:rPr lang="en-US" altLang="en-US" sz="2800" b="1" dirty="0"/>
              <a:t> ser </a:t>
            </a:r>
            <a:r>
              <a:rPr lang="en-US" altLang="en-US" sz="2800" b="1" dirty="0" err="1"/>
              <a:t>en</a:t>
            </a:r>
            <a:r>
              <a:rPr lang="en-US" altLang="en-US" sz="2800" b="1" dirty="0"/>
              <a:t> la </a:t>
            </a:r>
            <a:r>
              <a:rPr lang="en-US" altLang="en-US" sz="2800" b="1" dirty="0" err="1"/>
              <a:t>decada</a:t>
            </a:r>
            <a:r>
              <a:rPr lang="en-US" altLang="en-US" sz="2800" b="1" dirty="0"/>
              <a:t> de los 80s, </a:t>
            </a:r>
            <a:r>
              <a:rPr lang="en-US" altLang="en-US" sz="2800" b="1" dirty="0" err="1"/>
              <a:t>pero</a:t>
            </a:r>
            <a:r>
              <a:rPr lang="en-US" altLang="en-US" sz="2800" b="1" dirty="0"/>
              <a:t> lo mas probable es que </a:t>
            </a:r>
            <a:r>
              <a:rPr lang="en-US" altLang="en-US" sz="2800" b="1" dirty="0" err="1"/>
              <a:t>este</a:t>
            </a:r>
            <a:r>
              <a:rPr lang="en-US" altLang="en-US" sz="2800" b="1" dirty="0"/>
              <a:t> </a:t>
            </a:r>
            <a:r>
              <a:rPr lang="en-US" altLang="en-US" sz="2800" b="1" dirty="0" err="1"/>
              <a:t>documento</a:t>
            </a:r>
            <a:r>
              <a:rPr lang="en-US" altLang="en-US" sz="2800" b="1" dirty="0"/>
              <a:t> </a:t>
            </a:r>
            <a:r>
              <a:rPr lang="en-US" altLang="en-US" sz="2800" b="1" dirty="0" err="1"/>
              <a:t>haya</a:t>
            </a:r>
            <a:r>
              <a:rPr lang="en-US" altLang="en-US" sz="2800" b="1" dirty="0"/>
              <a:t> </a:t>
            </a:r>
            <a:r>
              <a:rPr lang="en-US" altLang="en-US" sz="2800" b="1" dirty="0" err="1"/>
              <a:t>sido</a:t>
            </a:r>
            <a:r>
              <a:rPr lang="en-US" altLang="en-US" sz="2800" b="1" dirty="0"/>
              <a:t> </a:t>
            </a:r>
            <a:r>
              <a:rPr lang="en-US" altLang="en-US" sz="2800" b="1" dirty="0" err="1"/>
              <a:t>escrito</a:t>
            </a:r>
            <a:r>
              <a:rPr lang="en-US" altLang="en-US" sz="2800" b="1" dirty="0"/>
              <a:t> entre el 62 y 64 </a:t>
            </a:r>
            <a:r>
              <a:rPr lang="en-US" altLang="en-US" sz="2800" b="1" dirty="0" err="1"/>
              <a:t>d.C.</a:t>
            </a:r>
            <a:r>
              <a:rPr lang="en-US" altLang="en-US" sz="2800" b="1" dirty="0"/>
              <a:t>*</a:t>
            </a:r>
          </a:p>
          <a:p>
            <a:pPr eaLnBrk="1" hangingPunct="1">
              <a:buFont typeface="Wingdings" pitchFamily="2" charset="2"/>
              <a:buNone/>
              <a:defRPr/>
            </a:pPr>
            <a:endParaRPr lang="en-US" altLang="en-US" sz="1400" i="1" dirty="0"/>
          </a:p>
          <a:p>
            <a:pPr eaLnBrk="1" hangingPunct="1">
              <a:buFont typeface="Wingdings" pitchFamily="2" charset="2"/>
              <a:buNone/>
              <a:defRPr/>
            </a:pPr>
            <a:endParaRPr lang="en-US" altLang="en-US" sz="1400" i="1" dirty="0"/>
          </a:p>
          <a:p>
            <a:pPr eaLnBrk="1" hangingPunct="1">
              <a:buFont typeface="Wingdings" pitchFamily="2" charset="2"/>
              <a:buNone/>
              <a:defRPr/>
            </a:pPr>
            <a:r>
              <a:rPr lang="en-US" altLang="en-US" sz="1400" i="1" dirty="0"/>
              <a:t>     </a:t>
            </a:r>
            <a:endParaRPr lang="en-US" altLang="en-US" sz="1400" b="1" dirty="0"/>
          </a:p>
        </p:txBody>
      </p:sp>
      <p:pic>
        <p:nvPicPr>
          <p:cNvPr id="32772" name="Picture 4">
            <a:extLst>
              <a:ext uri="{FF2B5EF4-FFF2-40B4-BE49-F238E27FC236}">
                <a16:creationId xmlns:a16="http://schemas.microsoft.com/office/drawing/2014/main" id="{D23DA5C8-2774-DF5D-4BF5-E52A6911E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4">
            <a:extLst>
              <a:ext uri="{FF2B5EF4-FFF2-40B4-BE49-F238E27FC236}">
                <a16:creationId xmlns:a16="http://schemas.microsoft.com/office/drawing/2014/main" id="{FE6FAA4C-92A7-1ABF-E4D2-C158C8C5D106}"/>
              </a:ext>
            </a:extLst>
          </p:cNvPr>
          <p:cNvSpPr>
            <a:spLocks noChangeArrowheads="1"/>
          </p:cNvSpPr>
          <p:nvPr/>
        </p:nvSpPr>
        <p:spPr bwMode="auto">
          <a:xfrm>
            <a:off x="304800" y="6245225"/>
            <a:ext cx="853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pPr>
            <a:r>
              <a:rPr lang="en-US" altLang="en-US" sz="1400" i="1"/>
              <a:t>*(Craig Keener, Acts: New Cambridge Bible Commentary, Pag. 46-47, Cambridge University Press).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430CD42-FA6F-D6F8-4BD7-E23316F8ED0E}"/>
              </a:ext>
            </a:extLst>
          </p:cNvPr>
          <p:cNvSpPr>
            <a:spLocks noGrp="1" noChangeArrowheads="1"/>
          </p:cNvSpPr>
          <p:nvPr>
            <p:ph type="title"/>
          </p:nvPr>
        </p:nvSpPr>
        <p:spPr>
          <a:xfrm>
            <a:off x="533400" y="277813"/>
            <a:ext cx="7696200" cy="1139825"/>
          </a:xfrm>
        </p:spPr>
        <p:txBody>
          <a:bodyPr/>
          <a:lstStyle/>
          <a:p>
            <a:pPr eaLnBrk="1" hangingPunct="1"/>
            <a:r>
              <a:rPr lang="en-US" altLang="en-US"/>
              <a:t>Teologia del Autor de Hechos</a:t>
            </a:r>
          </a:p>
        </p:txBody>
      </p:sp>
      <p:sp>
        <p:nvSpPr>
          <p:cNvPr id="33795" name="Rectangle 3">
            <a:extLst>
              <a:ext uri="{FF2B5EF4-FFF2-40B4-BE49-F238E27FC236}">
                <a16:creationId xmlns:a16="http://schemas.microsoft.com/office/drawing/2014/main" id="{501BCA5C-F2D1-3A39-CE46-09A1D40E9EB6}"/>
              </a:ext>
            </a:extLst>
          </p:cNvPr>
          <p:cNvSpPr>
            <a:spLocks noGrp="1" noChangeArrowheads="1"/>
          </p:cNvSpPr>
          <p:nvPr>
            <p:ph type="body" idx="1"/>
          </p:nvPr>
        </p:nvSpPr>
        <p:spPr>
          <a:xfrm>
            <a:off x="152400" y="2098675"/>
            <a:ext cx="8534400" cy="4530725"/>
          </a:xfrm>
        </p:spPr>
        <p:txBody>
          <a:bodyPr/>
          <a:lstStyle/>
          <a:p>
            <a:pPr eaLnBrk="1" hangingPunct="1">
              <a:buFont typeface="Wingdings" pitchFamily="2" charset="2"/>
              <a:buNone/>
            </a:pPr>
            <a:r>
              <a:rPr lang="en-US" altLang="en-US" sz="2800" b="1"/>
              <a:t>	En Hechos se destacan las siguientes doctrinas:</a:t>
            </a:r>
          </a:p>
          <a:p>
            <a:pPr eaLnBrk="1" hangingPunct="1">
              <a:buFont typeface="Wingdings" pitchFamily="2" charset="2"/>
              <a:buNone/>
            </a:pPr>
            <a:endParaRPr lang="en-US" altLang="en-US" sz="1200" b="1"/>
          </a:p>
          <a:p>
            <a:pPr eaLnBrk="1" hangingPunct="1"/>
            <a:r>
              <a:rPr lang="en-US" altLang="en-US" sz="2800" b="1"/>
              <a:t>Historia de la salvacion. De los judios a los gentiles.*</a:t>
            </a:r>
          </a:p>
          <a:p>
            <a:pPr eaLnBrk="1" hangingPunct="1"/>
            <a:r>
              <a:rPr lang="en-US" altLang="en-US" sz="2800" b="1"/>
              <a:t>Jesus el unico </a:t>
            </a:r>
            <a:r>
              <a:rPr lang="es-ES_tradnl" altLang="en-US" sz="2800" b="1"/>
              <a:t> Senor </a:t>
            </a:r>
            <a:r>
              <a:rPr lang="en-US" altLang="en-US" sz="2800" b="1"/>
              <a:t>y Salvador</a:t>
            </a:r>
          </a:p>
          <a:p>
            <a:pPr eaLnBrk="1" hangingPunct="1"/>
            <a:r>
              <a:rPr lang="en-US" altLang="en-US" sz="2800" b="1"/>
              <a:t>El cumplimiento de la promesa del Espiritu Santo*</a:t>
            </a:r>
          </a:p>
          <a:p>
            <a:pPr eaLnBrk="1" hangingPunct="1"/>
            <a:r>
              <a:rPr lang="en-US" altLang="en-US" sz="2800" b="1"/>
              <a:t>El Bautismo en el Nombre de Jesucristo</a:t>
            </a:r>
          </a:p>
        </p:txBody>
      </p:sp>
      <p:pic>
        <p:nvPicPr>
          <p:cNvPr id="33796" name="Picture 3">
            <a:extLst>
              <a:ext uri="{FF2B5EF4-FFF2-40B4-BE49-F238E27FC236}">
                <a16:creationId xmlns:a16="http://schemas.microsoft.com/office/drawing/2014/main" id="{3141ABA4-9819-FFC3-78C6-90091C0A3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1">
            <a:extLst>
              <a:ext uri="{FF2B5EF4-FFF2-40B4-BE49-F238E27FC236}">
                <a16:creationId xmlns:a16="http://schemas.microsoft.com/office/drawing/2014/main" id="{329E8FC3-A3EB-284B-7290-129DB40D9F87}"/>
              </a:ext>
            </a:extLst>
          </p:cNvPr>
          <p:cNvSpPr>
            <a:spLocks noChangeArrowheads="1"/>
          </p:cNvSpPr>
          <p:nvPr/>
        </p:nvSpPr>
        <p:spPr bwMode="auto">
          <a:xfrm>
            <a:off x="304800" y="6245225"/>
            <a:ext cx="853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pPr>
            <a:r>
              <a:rPr lang="en-US" altLang="en-US" sz="1400" i="1"/>
              <a:t>*(Craig Keener, Acts: New Cambridge Bible Commentary, Pag. 70-71, Cambridge University Press).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B27D368-9E4F-872B-1116-3B462B9FEB44}"/>
              </a:ext>
            </a:extLst>
          </p:cNvPr>
          <p:cNvSpPr>
            <a:spLocks noGrp="1" noChangeArrowheads="1"/>
          </p:cNvSpPr>
          <p:nvPr>
            <p:ph type="title"/>
          </p:nvPr>
        </p:nvSpPr>
        <p:spPr/>
        <p:txBody>
          <a:bodyPr/>
          <a:lstStyle/>
          <a:p>
            <a:pPr eaLnBrk="1" hangingPunct="1"/>
            <a:r>
              <a:rPr lang="en-US" altLang="en-US" sz="5000"/>
              <a:t>Contenido del Curso </a:t>
            </a:r>
            <a:r>
              <a:rPr lang="en-US" altLang="en-US" sz="3800"/>
              <a:t> </a:t>
            </a:r>
            <a:br>
              <a:rPr lang="en-US" altLang="en-US" sz="3800"/>
            </a:br>
            <a:r>
              <a:rPr lang="en-US" altLang="en-US" sz="3800"/>
              <a:t>Hechos de los Apóstoles</a:t>
            </a:r>
          </a:p>
        </p:txBody>
      </p:sp>
      <p:sp>
        <p:nvSpPr>
          <p:cNvPr id="16387" name="Rectangle 3">
            <a:extLst>
              <a:ext uri="{FF2B5EF4-FFF2-40B4-BE49-F238E27FC236}">
                <a16:creationId xmlns:a16="http://schemas.microsoft.com/office/drawing/2014/main" id="{51BFE3AF-FF4D-C964-8227-844B2BF8DB91}"/>
              </a:ext>
            </a:extLst>
          </p:cNvPr>
          <p:cNvSpPr>
            <a:spLocks noGrp="1" noChangeArrowheads="1"/>
          </p:cNvSpPr>
          <p:nvPr>
            <p:ph type="body" sz="half" idx="1"/>
          </p:nvPr>
        </p:nvSpPr>
        <p:spPr>
          <a:xfrm>
            <a:off x="457200" y="1946275"/>
            <a:ext cx="7696200" cy="4530725"/>
          </a:xfrm>
        </p:spPr>
        <p:txBody>
          <a:bodyPr/>
          <a:lstStyle/>
          <a:p>
            <a:pPr eaLnBrk="1" hangingPunct="1"/>
            <a:r>
              <a:rPr lang="en-US" altLang="en-US" sz="2200"/>
              <a:t>Autor</a:t>
            </a:r>
          </a:p>
          <a:p>
            <a:pPr eaLnBrk="1" hangingPunct="1"/>
            <a:r>
              <a:rPr lang="en-US" altLang="en-US" sz="2200"/>
              <a:t>Periodo que cubre el libro</a:t>
            </a:r>
          </a:p>
          <a:p>
            <a:pPr eaLnBrk="1" hangingPunct="1"/>
            <a:r>
              <a:rPr lang="en-US" altLang="en-US" sz="2200"/>
              <a:t>Destinatario(s)</a:t>
            </a:r>
          </a:p>
          <a:p>
            <a:pPr eaLnBrk="1" hangingPunct="1"/>
            <a:r>
              <a:rPr lang="en-US" altLang="en-US" sz="2200"/>
              <a:t>Proposito(s)</a:t>
            </a:r>
          </a:p>
          <a:p>
            <a:pPr eaLnBrk="1" hangingPunct="1"/>
            <a:r>
              <a:rPr lang="en-US" altLang="en-US" sz="2200"/>
              <a:t>Fecha en que fue escrito </a:t>
            </a:r>
          </a:p>
          <a:p>
            <a:pPr eaLnBrk="1" hangingPunct="1"/>
            <a:r>
              <a:rPr lang="en-US" altLang="en-US" sz="2200"/>
              <a:t>Teologia del autor de Hechos</a:t>
            </a:r>
          </a:p>
          <a:p>
            <a:pPr eaLnBrk="1" hangingPunct="1"/>
            <a:r>
              <a:rPr lang="en-US" altLang="en-US" sz="2200"/>
              <a:t>Peculiaridades del libro de los Hechos</a:t>
            </a:r>
          </a:p>
          <a:p>
            <a:pPr eaLnBrk="1" hangingPunct="1"/>
            <a:r>
              <a:rPr lang="en-US" altLang="en-US" sz="2200"/>
              <a:t>Estructura del libro de los Hechos</a:t>
            </a:r>
            <a:endParaRPr lang="en-US" altLang="en-US" sz="2400"/>
          </a:p>
        </p:txBody>
      </p:sp>
      <p:pic>
        <p:nvPicPr>
          <p:cNvPr id="16388" name="Picture 6">
            <a:extLst>
              <a:ext uri="{FF2B5EF4-FFF2-40B4-BE49-F238E27FC236}">
                <a16:creationId xmlns:a16="http://schemas.microsoft.com/office/drawing/2014/main" id="{902F6454-FB03-6A2A-75E5-3049E74DC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83EAFBC-D6F8-261D-84F3-E02E08EDFE52}"/>
              </a:ext>
            </a:extLst>
          </p:cNvPr>
          <p:cNvSpPr>
            <a:spLocks noGrp="1" noChangeArrowheads="1"/>
          </p:cNvSpPr>
          <p:nvPr>
            <p:ph type="title"/>
          </p:nvPr>
        </p:nvSpPr>
        <p:spPr>
          <a:xfrm>
            <a:off x="533400" y="277813"/>
            <a:ext cx="7696200" cy="1139825"/>
          </a:xfrm>
        </p:spPr>
        <p:txBody>
          <a:bodyPr/>
          <a:lstStyle/>
          <a:p>
            <a:pPr eaLnBrk="1" hangingPunct="1"/>
            <a:r>
              <a:rPr lang="en-US" altLang="en-US"/>
              <a:t>Teologia del Autor de Hechos</a:t>
            </a:r>
          </a:p>
        </p:txBody>
      </p:sp>
      <p:sp>
        <p:nvSpPr>
          <p:cNvPr id="34819" name="Rectangle 3">
            <a:extLst>
              <a:ext uri="{FF2B5EF4-FFF2-40B4-BE49-F238E27FC236}">
                <a16:creationId xmlns:a16="http://schemas.microsoft.com/office/drawing/2014/main" id="{6AF9A87A-04D7-822A-114D-B3532951C6BC}"/>
              </a:ext>
            </a:extLst>
          </p:cNvPr>
          <p:cNvSpPr>
            <a:spLocks noGrp="1" noChangeArrowheads="1"/>
          </p:cNvSpPr>
          <p:nvPr>
            <p:ph type="body" idx="1"/>
          </p:nvPr>
        </p:nvSpPr>
        <p:spPr>
          <a:xfrm>
            <a:off x="228600" y="2479675"/>
            <a:ext cx="8458200" cy="3082925"/>
          </a:xfrm>
        </p:spPr>
        <p:txBody>
          <a:bodyPr/>
          <a:lstStyle/>
          <a:p>
            <a:pPr eaLnBrk="1" hangingPunct="1">
              <a:buFont typeface="Wingdings" pitchFamily="2" charset="2"/>
              <a:buNone/>
            </a:pPr>
            <a:r>
              <a:rPr lang="en-US" altLang="en-US" sz="2800" b="1"/>
              <a:t>	En Hechos se destacan las siguientes doctrinas:</a:t>
            </a:r>
          </a:p>
          <a:p>
            <a:pPr eaLnBrk="1" hangingPunct="1">
              <a:buFont typeface="Wingdings" pitchFamily="2" charset="2"/>
              <a:buNone/>
            </a:pPr>
            <a:endParaRPr lang="en-US" altLang="en-US" sz="1200" b="1"/>
          </a:p>
          <a:p>
            <a:pPr eaLnBrk="1" hangingPunct="1"/>
            <a:r>
              <a:rPr lang="en-US" altLang="en-US" sz="2800" b="1"/>
              <a:t>Los milagros del Espiritu Santo*</a:t>
            </a:r>
          </a:p>
          <a:p>
            <a:pPr eaLnBrk="1" hangingPunct="1"/>
            <a:r>
              <a:rPr lang="en-US" altLang="en-US" sz="2800" b="1"/>
              <a:t>La vida de los primeros cristianos</a:t>
            </a:r>
          </a:p>
          <a:p>
            <a:pPr eaLnBrk="1" hangingPunct="1"/>
            <a:r>
              <a:rPr lang="en-US" altLang="en-US" sz="2800" b="1"/>
              <a:t>La deidad y humanidad de Jesucristo</a:t>
            </a:r>
          </a:p>
        </p:txBody>
      </p:sp>
      <p:pic>
        <p:nvPicPr>
          <p:cNvPr id="34820" name="Picture 3">
            <a:extLst>
              <a:ext uri="{FF2B5EF4-FFF2-40B4-BE49-F238E27FC236}">
                <a16:creationId xmlns:a16="http://schemas.microsoft.com/office/drawing/2014/main" id="{1A32FEFB-80AE-91FC-7B23-77683CE13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4">
            <a:extLst>
              <a:ext uri="{FF2B5EF4-FFF2-40B4-BE49-F238E27FC236}">
                <a16:creationId xmlns:a16="http://schemas.microsoft.com/office/drawing/2014/main" id="{1C903C3D-79C9-8018-0D91-532C274C3299}"/>
              </a:ext>
            </a:extLst>
          </p:cNvPr>
          <p:cNvSpPr>
            <a:spLocks noChangeArrowheads="1"/>
          </p:cNvSpPr>
          <p:nvPr/>
        </p:nvSpPr>
        <p:spPr bwMode="auto">
          <a:xfrm>
            <a:off x="304800" y="6245225"/>
            <a:ext cx="853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pPr>
            <a:r>
              <a:rPr lang="en-US" altLang="en-US" sz="1400" i="1"/>
              <a:t>*(Craig Keener, Acts: New Cambridge Bible Commentary, Pag. 74-75, Cambridge University Press).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C0C33C53-6751-5ECC-E1D4-149FCB96F1CD}"/>
              </a:ext>
            </a:extLst>
          </p:cNvPr>
          <p:cNvSpPr>
            <a:spLocks noChangeArrowheads="1"/>
          </p:cNvSpPr>
          <p:nvPr/>
        </p:nvSpPr>
        <p:spPr bwMode="auto">
          <a:xfrm>
            <a:off x="0" y="1295400"/>
            <a:ext cx="9144000" cy="5562600"/>
          </a:xfrm>
          <a:prstGeom prst="rect">
            <a:avLst/>
          </a:prstGeom>
          <a:solidFill>
            <a:schemeClr val="tx2">
              <a:lumMod val="20000"/>
              <a:lumOff val="80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5843" name="Rectangle 3">
            <a:extLst>
              <a:ext uri="{FF2B5EF4-FFF2-40B4-BE49-F238E27FC236}">
                <a16:creationId xmlns:a16="http://schemas.microsoft.com/office/drawing/2014/main" id="{0C241E00-0830-BF4A-1AAA-2A8E204C7178}"/>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Ideas claves o características</a:t>
            </a:r>
            <a:endParaRPr lang="en-US" altLang="en-US" sz="3000"/>
          </a:p>
        </p:txBody>
      </p:sp>
      <p:sp>
        <p:nvSpPr>
          <p:cNvPr id="35844" name="Rectangle 4">
            <a:extLst>
              <a:ext uri="{FF2B5EF4-FFF2-40B4-BE49-F238E27FC236}">
                <a16:creationId xmlns:a16="http://schemas.microsoft.com/office/drawing/2014/main" id="{92EB5114-09B1-D6CD-F182-DF7ECC15D284}"/>
              </a:ext>
            </a:extLst>
          </p:cNvPr>
          <p:cNvSpPr>
            <a:spLocks noGrp="1" noChangeArrowheads="1"/>
          </p:cNvSpPr>
          <p:nvPr>
            <p:ph type="body" idx="1"/>
          </p:nvPr>
        </p:nvSpPr>
        <p:spPr>
          <a:xfrm>
            <a:off x="457200" y="2667000"/>
            <a:ext cx="8229600" cy="2362200"/>
          </a:xfrm>
        </p:spPr>
        <p:txBody>
          <a:bodyPr/>
          <a:lstStyle/>
          <a:p>
            <a:pPr eaLnBrk="1" hangingPunct="1"/>
            <a:r>
              <a:rPr lang="es-ES" altLang="en-US" b="1"/>
              <a:t>Hechos es el único libro del Nuevo Testamento que no tiene una conclusion.</a:t>
            </a:r>
          </a:p>
          <a:p>
            <a:pPr eaLnBrk="1" hangingPunct="1">
              <a:buFont typeface="Wingdings" pitchFamily="2" charset="2"/>
              <a:buNone/>
            </a:pPr>
            <a:endParaRPr lang="es-ES" altLang="en-US" sz="1800" b="1"/>
          </a:p>
          <a:p>
            <a:pPr eaLnBrk="1" hangingPunct="1"/>
            <a:r>
              <a:rPr lang="es-ES" altLang="en-US" b="1"/>
              <a:t>Hechos es el único libro de toda la Biblia escrito por un gentil: Lucas</a:t>
            </a:r>
            <a:endParaRPr lang="en-US" altLang="en-US" sz="2600"/>
          </a:p>
        </p:txBody>
      </p:sp>
      <p:pic>
        <p:nvPicPr>
          <p:cNvPr id="35845" name="Picture 2">
            <a:extLst>
              <a:ext uri="{FF2B5EF4-FFF2-40B4-BE49-F238E27FC236}">
                <a16:creationId xmlns:a16="http://schemas.microsoft.com/office/drawing/2014/main" id="{A3CFCF60-F53D-B737-DC7C-FDCC8D4A3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913886C4-E040-16A0-AEA4-A49ECE3BDE74}"/>
              </a:ext>
            </a:extLst>
          </p:cNvPr>
          <p:cNvSpPr>
            <a:spLocks noChangeArrowheads="1"/>
          </p:cNvSpPr>
          <p:nvPr/>
        </p:nvSpPr>
        <p:spPr bwMode="auto">
          <a:xfrm>
            <a:off x="0" y="1295400"/>
            <a:ext cx="9144000" cy="5562600"/>
          </a:xfrm>
          <a:prstGeom prst="rect">
            <a:avLst/>
          </a:prstGeom>
          <a:solidFill>
            <a:schemeClr val="tx2">
              <a:lumMod val="20000"/>
              <a:lumOff val="80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6867" name="Rectangle 3">
            <a:extLst>
              <a:ext uri="{FF2B5EF4-FFF2-40B4-BE49-F238E27FC236}">
                <a16:creationId xmlns:a16="http://schemas.microsoft.com/office/drawing/2014/main" id="{7E0B21E4-DF37-0E48-BBD8-EFC8FF375896}"/>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Ideas claves o características</a:t>
            </a:r>
            <a:endParaRPr lang="en-US" altLang="en-US" sz="3000"/>
          </a:p>
        </p:txBody>
      </p:sp>
      <p:sp>
        <p:nvSpPr>
          <p:cNvPr id="36868" name="Rectangle 4">
            <a:extLst>
              <a:ext uri="{FF2B5EF4-FFF2-40B4-BE49-F238E27FC236}">
                <a16:creationId xmlns:a16="http://schemas.microsoft.com/office/drawing/2014/main" id="{074135A0-92EC-95E9-9DAB-AA82D5455D22}"/>
              </a:ext>
            </a:extLst>
          </p:cNvPr>
          <p:cNvSpPr>
            <a:spLocks noGrp="1" noChangeArrowheads="1"/>
          </p:cNvSpPr>
          <p:nvPr>
            <p:ph type="body" idx="1"/>
          </p:nvPr>
        </p:nvSpPr>
        <p:spPr>
          <a:xfrm>
            <a:off x="457200" y="2286000"/>
            <a:ext cx="8229600" cy="3886200"/>
          </a:xfrm>
        </p:spPr>
        <p:txBody>
          <a:bodyPr/>
          <a:lstStyle/>
          <a:p>
            <a:pPr eaLnBrk="1" hangingPunct="1"/>
            <a:r>
              <a:rPr lang="es-ES" altLang="en-US" b="1"/>
              <a:t>Hechos es el segundo tomo de un mismo libro: Lucas-Hechos</a:t>
            </a:r>
          </a:p>
          <a:p>
            <a:pPr eaLnBrk="1" hangingPunct="1">
              <a:buFont typeface="Wingdings" pitchFamily="2" charset="2"/>
              <a:buNone/>
            </a:pPr>
            <a:endParaRPr lang="es-ES" altLang="en-US" sz="2000" b="1"/>
          </a:p>
          <a:p>
            <a:pPr eaLnBrk="1" hangingPunct="1"/>
            <a:r>
              <a:rPr lang="es-ES" altLang="en-US" b="1"/>
              <a:t>Hechos contiene veintisiete discursos. Ocho discursos de Pedro y nueve discursos de Pablo. El discurso mas extenso es el de Esteban.*</a:t>
            </a:r>
            <a:endParaRPr lang="en-US" altLang="en-US" sz="2600"/>
          </a:p>
        </p:txBody>
      </p:sp>
      <p:pic>
        <p:nvPicPr>
          <p:cNvPr id="36869" name="Picture 4">
            <a:extLst>
              <a:ext uri="{FF2B5EF4-FFF2-40B4-BE49-F238E27FC236}">
                <a16:creationId xmlns:a16="http://schemas.microsoft.com/office/drawing/2014/main" id="{F13C612E-77BE-0F26-CC2D-9CA661502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1">
            <a:extLst>
              <a:ext uri="{FF2B5EF4-FFF2-40B4-BE49-F238E27FC236}">
                <a16:creationId xmlns:a16="http://schemas.microsoft.com/office/drawing/2014/main" id="{D4E5951C-992B-FB73-14DE-89543166FA93}"/>
              </a:ext>
            </a:extLst>
          </p:cNvPr>
          <p:cNvSpPr>
            <a:spLocks noChangeArrowheads="1"/>
          </p:cNvSpPr>
          <p:nvPr/>
        </p:nvSpPr>
        <p:spPr bwMode="auto">
          <a:xfrm>
            <a:off x="304800" y="6016625"/>
            <a:ext cx="861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pPr>
            <a:r>
              <a:rPr lang="en-US" altLang="en-US" sz="1400" i="1"/>
              <a:t>*(Simon J. Kistemaker, Comentario al Nuevo Testamento: Hechos, Pag. 8, Editorial Libros Desafio).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5CABBA9C-DFDE-D5A9-DE32-685F1751B6A2}"/>
              </a:ext>
            </a:extLst>
          </p:cNvPr>
          <p:cNvSpPr>
            <a:spLocks noChangeArrowheads="1"/>
          </p:cNvSpPr>
          <p:nvPr/>
        </p:nvSpPr>
        <p:spPr bwMode="auto">
          <a:xfrm>
            <a:off x="0" y="1295400"/>
            <a:ext cx="9144000" cy="5562600"/>
          </a:xfrm>
          <a:prstGeom prst="rect">
            <a:avLst/>
          </a:prstGeom>
          <a:solidFill>
            <a:schemeClr val="tx2">
              <a:lumMod val="20000"/>
              <a:lumOff val="80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7891" name="Rectangle 3">
            <a:extLst>
              <a:ext uri="{FF2B5EF4-FFF2-40B4-BE49-F238E27FC236}">
                <a16:creationId xmlns:a16="http://schemas.microsoft.com/office/drawing/2014/main" id="{C8DD1D19-4B51-B5A4-7830-442A3460955C}"/>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Ideas claves o características</a:t>
            </a:r>
            <a:endParaRPr lang="en-US" altLang="en-US" sz="3000"/>
          </a:p>
        </p:txBody>
      </p:sp>
      <p:sp>
        <p:nvSpPr>
          <p:cNvPr id="38916" name="Rectangle 4">
            <a:extLst>
              <a:ext uri="{FF2B5EF4-FFF2-40B4-BE49-F238E27FC236}">
                <a16:creationId xmlns:a16="http://schemas.microsoft.com/office/drawing/2014/main" id="{92846D65-1DDC-3DDD-6E15-F6E9A6571B7F}"/>
              </a:ext>
            </a:extLst>
          </p:cNvPr>
          <p:cNvSpPr>
            <a:spLocks noGrp="1" noChangeArrowheads="1"/>
          </p:cNvSpPr>
          <p:nvPr>
            <p:ph type="body" idx="1"/>
          </p:nvPr>
        </p:nvSpPr>
        <p:spPr>
          <a:xfrm>
            <a:off x="457200" y="2057400"/>
            <a:ext cx="8229600" cy="4038600"/>
          </a:xfrm>
        </p:spPr>
        <p:txBody>
          <a:bodyPr/>
          <a:lstStyle/>
          <a:p>
            <a:pPr eaLnBrk="1" hangingPunct="1">
              <a:defRPr/>
            </a:pPr>
            <a:r>
              <a:rPr lang="es-ES" altLang="en-US" b="1" dirty="0"/>
              <a:t>Hechos registra dos cartas dentro del libro: una del concilio de </a:t>
            </a:r>
            <a:r>
              <a:rPr lang="es-ES" altLang="en-US" b="1" dirty="0" err="1"/>
              <a:t>Jerusalen</a:t>
            </a:r>
            <a:r>
              <a:rPr lang="es-ES" altLang="en-US" b="1" dirty="0"/>
              <a:t> (15:23-29) y otra escrita por Claudio Lisias al gobernador Feliz (23:27-30).*</a:t>
            </a:r>
          </a:p>
          <a:p>
            <a:pPr marL="0" indent="0" eaLnBrk="1" hangingPunct="1">
              <a:buFont typeface="Wingdings" pitchFamily="2" charset="2"/>
              <a:buNone/>
              <a:defRPr/>
            </a:pPr>
            <a:endParaRPr lang="es-ES" altLang="en-US" sz="1200" b="1" dirty="0"/>
          </a:p>
          <a:p>
            <a:pPr eaLnBrk="1" hangingPunct="1">
              <a:defRPr/>
            </a:pPr>
            <a:r>
              <a:rPr lang="es-ES" altLang="en-US" b="1" dirty="0"/>
              <a:t>Hechos registra la ultima vez que se toma una </a:t>
            </a:r>
            <a:r>
              <a:rPr lang="es-ES" altLang="en-US" b="1" dirty="0" err="1"/>
              <a:t>decision</a:t>
            </a:r>
            <a:r>
              <a:rPr lang="es-ES" altLang="en-US" b="1" dirty="0"/>
              <a:t> mediante echar suertes.**</a:t>
            </a:r>
          </a:p>
          <a:p>
            <a:pPr eaLnBrk="1" hangingPunct="1">
              <a:defRPr/>
            </a:pPr>
            <a:endParaRPr lang="es-ES" altLang="en-US" b="1" dirty="0"/>
          </a:p>
          <a:p>
            <a:pPr eaLnBrk="1" hangingPunct="1">
              <a:buFont typeface="Wingdings" pitchFamily="2" charset="2"/>
              <a:buNone/>
              <a:defRPr/>
            </a:pPr>
            <a:endParaRPr lang="es-ES" altLang="en-US" sz="1800" b="1" dirty="0"/>
          </a:p>
          <a:p>
            <a:pPr algn="ctr" eaLnBrk="1" hangingPunct="1">
              <a:buFont typeface="Wingdings" pitchFamily="2" charset="2"/>
              <a:buNone/>
              <a:defRPr/>
            </a:pPr>
            <a:r>
              <a:rPr lang="en-US" altLang="en-US" sz="1400" i="1" dirty="0"/>
              <a:t>*(Simon J. Kistemaker, </a:t>
            </a:r>
            <a:r>
              <a:rPr lang="en-US" altLang="en-US" sz="1400" i="1" dirty="0" err="1"/>
              <a:t>Comentario</a:t>
            </a:r>
            <a:r>
              <a:rPr lang="en-US" altLang="en-US" sz="1400" i="1" dirty="0"/>
              <a:t> al Nuevo </a:t>
            </a:r>
            <a:r>
              <a:rPr lang="en-US" altLang="en-US" sz="1400" i="1" dirty="0" err="1"/>
              <a:t>Testamento</a:t>
            </a:r>
            <a:r>
              <a:rPr lang="en-US" altLang="en-US" sz="1400" i="1" dirty="0"/>
              <a:t>: </a:t>
            </a:r>
            <a:r>
              <a:rPr lang="en-US" altLang="en-US" sz="1400" i="1" dirty="0" err="1"/>
              <a:t>Hechos</a:t>
            </a:r>
            <a:r>
              <a:rPr lang="en-US" altLang="en-US" sz="1400" i="1" dirty="0"/>
              <a:t>, Pag. 9, Editorial </a:t>
            </a:r>
            <a:r>
              <a:rPr lang="en-US" altLang="en-US" sz="1400" i="1" dirty="0" err="1"/>
              <a:t>Libros</a:t>
            </a:r>
            <a:r>
              <a:rPr lang="en-US" altLang="en-US" sz="1400" i="1" dirty="0"/>
              <a:t> </a:t>
            </a:r>
            <a:r>
              <a:rPr lang="en-US" altLang="en-US" sz="1400" i="1" dirty="0" err="1"/>
              <a:t>Desafio</a:t>
            </a:r>
            <a:r>
              <a:rPr lang="en-US" altLang="en-US" sz="1400" i="1" dirty="0"/>
              <a:t>).</a:t>
            </a:r>
          </a:p>
          <a:p>
            <a:pPr eaLnBrk="1" hangingPunct="1">
              <a:buFont typeface="Wingdings" pitchFamily="2" charset="2"/>
              <a:buNone/>
              <a:defRPr/>
            </a:pPr>
            <a:endParaRPr lang="en-US" altLang="en-US" sz="2600" dirty="0"/>
          </a:p>
        </p:txBody>
      </p:sp>
      <p:pic>
        <p:nvPicPr>
          <p:cNvPr id="37893" name="Picture 4">
            <a:extLst>
              <a:ext uri="{FF2B5EF4-FFF2-40B4-BE49-F238E27FC236}">
                <a16:creationId xmlns:a16="http://schemas.microsoft.com/office/drawing/2014/main" id="{E98ADD04-E3CC-7ED0-539D-A7B65F89F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5">
            <a:extLst>
              <a:ext uri="{FF2B5EF4-FFF2-40B4-BE49-F238E27FC236}">
                <a16:creationId xmlns:a16="http://schemas.microsoft.com/office/drawing/2014/main" id="{8330F61A-E148-8AA1-19B1-5264897F51F6}"/>
              </a:ext>
            </a:extLst>
          </p:cNvPr>
          <p:cNvSpPr>
            <a:spLocks noChangeArrowheads="1"/>
          </p:cNvSpPr>
          <p:nvPr/>
        </p:nvSpPr>
        <p:spPr bwMode="auto">
          <a:xfrm>
            <a:off x="304800" y="6245225"/>
            <a:ext cx="853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pPr>
            <a:r>
              <a:rPr lang="en-US" altLang="en-US" sz="1400" i="1"/>
              <a:t>**(Robert C. Girard, El Libro de los Hechos. Guia Inteligente de la Biblia, Pag. 43, Editorial Vida).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0EE94BA7-DD30-DE99-121D-18F2A3308FC6}"/>
              </a:ext>
            </a:extLst>
          </p:cNvPr>
          <p:cNvSpPr>
            <a:spLocks noChangeArrowheads="1"/>
          </p:cNvSpPr>
          <p:nvPr/>
        </p:nvSpPr>
        <p:spPr bwMode="auto">
          <a:xfrm>
            <a:off x="0" y="1295400"/>
            <a:ext cx="9144000" cy="5562600"/>
          </a:xfrm>
          <a:prstGeom prst="rect">
            <a:avLst/>
          </a:prstGeom>
          <a:solidFill>
            <a:schemeClr val="tx2">
              <a:lumMod val="20000"/>
              <a:lumOff val="80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defRPr/>
            </a:pPr>
            <a:endParaRPr lang="en-US" altLang="en-US" sz="1400" i="1" dirty="0"/>
          </a:p>
        </p:txBody>
      </p:sp>
      <p:sp>
        <p:nvSpPr>
          <p:cNvPr id="38915" name="Rectangle 3">
            <a:extLst>
              <a:ext uri="{FF2B5EF4-FFF2-40B4-BE49-F238E27FC236}">
                <a16:creationId xmlns:a16="http://schemas.microsoft.com/office/drawing/2014/main" id="{1440C1CA-D305-54AD-7AEA-E0D6DD9B54B5}"/>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Ideas claves o características</a:t>
            </a:r>
            <a:endParaRPr lang="en-US" altLang="en-US" sz="3000"/>
          </a:p>
        </p:txBody>
      </p:sp>
      <p:sp>
        <p:nvSpPr>
          <p:cNvPr id="38916" name="Rectangle 4">
            <a:extLst>
              <a:ext uri="{FF2B5EF4-FFF2-40B4-BE49-F238E27FC236}">
                <a16:creationId xmlns:a16="http://schemas.microsoft.com/office/drawing/2014/main" id="{3EC978F6-F0FD-0F58-666C-6A0CF3DDC199}"/>
              </a:ext>
            </a:extLst>
          </p:cNvPr>
          <p:cNvSpPr>
            <a:spLocks noGrp="1" noChangeArrowheads="1"/>
          </p:cNvSpPr>
          <p:nvPr>
            <p:ph type="body" idx="1"/>
          </p:nvPr>
        </p:nvSpPr>
        <p:spPr>
          <a:xfrm>
            <a:off x="514350" y="2133600"/>
            <a:ext cx="8229600" cy="2743200"/>
          </a:xfrm>
        </p:spPr>
        <p:txBody>
          <a:bodyPr/>
          <a:lstStyle/>
          <a:p>
            <a:pPr marL="0" indent="0" eaLnBrk="1" hangingPunct="1">
              <a:buFont typeface="Wingdings" pitchFamily="2" charset="2"/>
              <a:buNone/>
              <a:defRPr/>
            </a:pPr>
            <a:endParaRPr lang="es-ES" altLang="en-US" sz="1800" b="1" dirty="0"/>
          </a:p>
          <a:p>
            <a:pPr eaLnBrk="1" hangingPunct="1">
              <a:defRPr/>
            </a:pPr>
            <a:r>
              <a:rPr lang="es-ES" altLang="en-US" sz="2800" b="1" dirty="0"/>
              <a:t>Hechos presenta contrastes en la manera como las personas reaccionan al evangelio: </a:t>
            </a:r>
          </a:p>
          <a:p>
            <a:pPr marL="0" indent="0" eaLnBrk="1" hangingPunct="1">
              <a:buFont typeface="Wingdings" pitchFamily="2" charset="2"/>
              <a:buNone/>
              <a:defRPr/>
            </a:pPr>
            <a:r>
              <a:rPr lang="es-ES" altLang="en-US" b="1" dirty="0"/>
              <a:t>a) </a:t>
            </a:r>
            <a:r>
              <a:rPr lang="es-ES" altLang="en-US" sz="2800" b="1" dirty="0" err="1"/>
              <a:t>Bernabe</a:t>
            </a:r>
            <a:r>
              <a:rPr lang="es-ES" altLang="en-US" sz="2800" b="1" dirty="0"/>
              <a:t> y </a:t>
            </a:r>
            <a:r>
              <a:rPr lang="es-ES" altLang="en-US" sz="2800" b="1" dirty="0" err="1"/>
              <a:t>Ananias</a:t>
            </a:r>
            <a:r>
              <a:rPr lang="es-ES" altLang="en-US" sz="2800" b="1" dirty="0"/>
              <a:t>-Safira (4:36-37; 5:1-11), </a:t>
            </a:r>
          </a:p>
          <a:p>
            <a:pPr marL="0" indent="0" eaLnBrk="1" hangingPunct="1">
              <a:buFont typeface="Wingdings" pitchFamily="2" charset="2"/>
              <a:buNone/>
              <a:defRPr/>
            </a:pPr>
            <a:r>
              <a:rPr lang="es-ES" altLang="en-US" sz="2800" b="1" dirty="0"/>
              <a:t>b) </a:t>
            </a:r>
            <a:r>
              <a:rPr lang="es-ES" altLang="en-US" sz="2800" b="1" dirty="0" err="1"/>
              <a:t>Judios</a:t>
            </a:r>
            <a:r>
              <a:rPr lang="es-ES" altLang="en-US" sz="2800" b="1" dirty="0"/>
              <a:t> de </a:t>
            </a:r>
            <a:r>
              <a:rPr lang="es-ES" altLang="en-US" sz="2800" b="1" dirty="0" err="1"/>
              <a:t>Tesalonica</a:t>
            </a:r>
            <a:r>
              <a:rPr lang="es-ES" altLang="en-US" sz="2800" b="1" dirty="0"/>
              <a:t> y judíos de </a:t>
            </a:r>
            <a:r>
              <a:rPr lang="es-ES" altLang="en-US" sz="2800" b="1" dirty="0" err="1"/>
              <a:t>Berea</a:t>
            </a:r>
            <a:r>
              <a:rPr lang="es-ES" altLang="en-US" sz="2800" b="1" dirty="0"/>
              <a:t>                          	(17:1-9, 13-15; 17:10-12)</a:t>
            </a:r>
          </a:p>
          <a:p>
            <a:pPr marL="0" indent="0" eaLnBrk="1" hangingPunct="1">
              <a:buFont typeface="Wingdings" pitchFamily="2" charset="2"/>
              <a:buNone/>
              <a:defRPr/>
            </a:pPr>
            <a:r>
              <a:rPr lang="es-ES" altLang="en-US" sz="2800" b="1" dirty="0"/>
              <a:t>c) Apolo y discípulos de </a:t>
            </a:r>
            <a:r>
              <a:rPr lang="es-ES" altLang="en-US" sz="2800" b="1" dirty="0" err="1"/>
              <a:t>Efeso</a:t>
            </a:r>
            <a:r>
              <a:rPr lang="es-ES" altLang="en-US" sz="2800" b="1" dirty="0"/>
              <a:t> (18:24-28; 19:1-7</a:t>
            </a:r>
          </a:p>
        </p:txBody>
      </p:sp>
      <p:pic>
        <p:nvPicPr>
          <p:cNvPr id="38917" name="Picture 4">
            <a:extLst>
              <a:ext uri="{FF2B5EF4-FFF2-40B4-BE49-F238E27FC236}">
                <a16:creationId xmlns:a16="http://schemas.microsoft.com/office/drawing/2014/main" id="{0E7402B9-8AE4-B65E-7739-201EF4D3C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D4A78F98-993A-1F93-21FE-23F0D967AC95}"/>
              </a:ext>
            </a:extLst>
          </p:cNvPr>
          <p:cNvSpPr>
            <a:spLocks noGrp="1" noChangeArrowheads="1"/>
          </p:cNvSpPr>
          <p:nvPr>
            <p:ph type="ctrTitle"/>
          </p:nvPr>
        </p:nvSpPr>
        <p:spPr>
          <a:xfrm>
            <a:off x="3313113" y="381000"/>
            <a:ext cx="5146675" cy="990600"/>
          </a:xfrm>
        </p:spPr>
        <p:txBody>
          <a:bodyPr/>
          <a:lstStyle/>
          <a:p>
            <a:pPr algn="ctr" eaLnBrk="1" hangingPunct="1"/>
            <a:r>
              <a:rPr lang="en-US" altLang="en-US" sz="4800"/>
              <a:t>Tarea 1</a:t>
            </a:r>
            <a:br>
              <a:rPr lang="en-US" altLang="en-US" sz="4800"/>
            </a:br>
            <a:r>
              <a:rPr lang="en-US" altLang="en-US" sz="4800"/>
              <a:t>Homework 1</a:t>
            </a:r>
          </a:p>
        </p:txBody>
      </p:sp>
      <p:sp>
        <p:nvSpPr>
          <p:cNvPr id="2" name="TextBox 1">
            <a:extLst>
              <a:ext uri="{FF2B5EF4-FFF2-40B4-BE49-F238E27FC236}">
                <a16:creationId xmlns:a16="http://schemas.microsoft.com/office/drawing/2014/main" id="{380D6C59-6D4B-CB37-86CE-04A6167A7318}"/>
              </a:ext>
            </a:extLst>
          </p:cNvPr>
          <p:cNvSpPr txBox="1"/>
          <p:nvPr/>
        </p:nvSpPr>
        <p:spPr>
          <a:xfrm>
            <a:off x="1217613" y="2103438"/>
            <a:ext cx="7392987" cy="1477962"/>
          </a:xfrm>
          <a:prstGeom prst="rect">
            <a:avLst/>
          </a:prstGeom>
          <a:noFill/>
        </p:spPr>
        <p:txBody>
          <a:bodyPr>
            <a:spAutoFit/>
          </a:bodyPr>
          <a:lstStyle/>
          <a:p>
            <a:pPr marL="285750" indent="-285750">
              <a:buFont typeface="Arial" panose="020B0604020202020204" pitchFamily="34" charset="0"/>
              <a:buChar char="•"/>
              <a:defRPr/>
            </a:pPr>
            <a:r>
              <a:rPr lang="es-ES_tradnl" dirty="0"/>
              <a:t>Vea el siguiente video Introductorio al libro de los Hechos de los </a:t>
            </a:r>
            <a:r>
              <a:rPr lang="es-ES_tradnl" dirty="0" err="1"/>
              <a:t>Apostoles</a:t>
            </a:r>
            <a:endParaRPr lang="es-ES_tradnl" dirty="0"/>
          </a:p>
          <a:p>
            <a:pPr>
              <a:defRPr/>
            </a:pPr>
            <a:r>
              <a:rPr lang="es-ES_tradnl" dirty="0"/>
              <a:t> </a:t>
            </a:r>
            <a:endParaRPr lang="es-ES_tradnl" sz="1600" dirty="0"/>
          </a:p>
          <a:p>
            <a:pPr marL="285750" indent="-285750">
              <a:buFont typeface="Arial" panose="020B0604020202020204" pitchFamily="34" charset="0"/>
              <a:buChar char="•"/>
              <a:defRPr/>
            </a:pPr>
            <a:r>
              <a:rPr lang="es-ES_tradnl" dirty="0" err="1"/>
              <a:t>Watch</a:t>
            </a:r>
            <a:r>
              <a:rPr lang="es-ES_tradnl" dirty="0"/>
              <a:t> </a:t>
            </a:r>
            <a:r>
              <a:rPr lang="es-ES_tradnl" dirty="0" err="1"/>
              <a:t>the</a:t>
            </a:r>
            <a:r>
              <a:rPr lang="es-ES_tradnl" dirty="0"/>
              <a:t> </a:t>
            </a:r>
            <a:r>
              <a:rPr lang="es-ES_tradnl" dirty="0" err="1"/>
              <a:t>following</a:t>
            </a:r>
            <a:r>
              <a:rPr lang="es-ES_tradnl" dirty="0"/>
              <a:t> video, </a:t>
            </a:r>
            <a:r>
              <a:rPr lang="es-ES_tradnl" dirty="0" err="1"/>
              <a:t>an</a:t>
            </a:r>
            <a:r>
              <a:rPr lang="es-ES_tradnl" dirty="0"/>
              <a:t> </a:t>
            </a:r>
            <a:r>
              <a:rPr lang="es-ES_tradnl" dirty="0" err="1"/>
              <a:t>introduction</a:t>
            </a:r>
            <a:r>
              <a:rPr lang="es-ES_tradnl" dirty="0"/>
              <a:t> to </a:t>
            </a:r>
            <a:r>
              <a:rPr lang="es-ES_tradnl" dirty="0" err="1"/>
              <a:t>the</a:t>
            </a:r>
            <a:r>
              <a:rPr lang="es-ES_tradnl" dirty="0"/>
              <a:t> </a:t>
            </a:r>
            <a:r>
              <a:rPr lang="es-ES_tradnl" dirty="0" err="1"/>
              <a:t>book</a:t>
            </a:r>
            <a:r>
              <a:rPr lang="es-ES_tradnl" dirty="0"/>
              <a:t> of </a:t>
            </a:r>
            <a:r>
              <a:rPr lang="es-ES_tradnl" dirty="0" err="1"/>
              <a:t>acts</a:t>
            </a:r>
            <a:r>
              <a:rPr lang="es-ES_tradnl" dirty="0"/>
              <a:t> of </a:t>
            </a:r>
            <a:r>
              <a:rPr lang="es-ES_tradnl" dirty="0" err="1"/>
              <a:t>the</a:t>
            </a:r>
            <a:r>
              <a:rPr lang="es-ES_tradnl" dirty="0"/>
              <a:t> </a:t>
            </a:r>
            <a:r>
              <a:rPr lang="es-ES_tradnl" dirty="0" err="1"/>
              <a:t>apostles</a:t>
            </a:r>
            <a:endParaRPr lang="es-ES_tradnl" dirty="0"/>
          </a:p>
        </p:txBody>
      </p:sp>
      <p:pic>
        <p:nvPicPr>
          <p:cNvPr id="39940" name="Picture 5">
            <a:extLst>
              <a:ext uri="{FF2B5EF4-FFF2-40B4-BE49-F238E27FC236}">
                <a16:creationId xmlns:a16="http://schemas.microsoft.com/office/drawing/2014/main" id="{4EF76756-3733-30EC-FC39-C756D394A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2pZcNWzqhM4?feature=oembed" descr="ACTS OF THE APOSTLES BY  STEVE WALTON">
            <a:hlinkClick r:id="" action="ppaction://media"/>
            <a:extLst>
              <a:ext uri="{FF2B5EF4-FFF2-40B4-BE49-F238E27FC236}">
                <a16:creationId xmlns:a16="http://schemas.microsoft.com/office/drawing/2014/main" id="{CDA4E2CF-58EA-7EA1-D040-DBD6110D1B90}"/>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190750" y="3581400"/>
            <a:ext cx="5219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2">
            <a:extLst>
              <a:ext uri="{FF2B5EF4-FFF2-40B4-BE49-F238E27FC236}">
                <a16:creationId xmlns:a16="http://schemas.microsoft.com/office/drawing/2014/main" id="{13280C4F-1683-9518-67AD-D0AB5A95F12A}"/>
              </a:ext>
            </a:extLst>
          </p:cNvPr>
          <p:cNvSpPr>
            <a:spLocks noChangeArrowheads="1"/>
          </p:cNvSpPr>
          <p:nvPr/>
        </p:nvSpPr>
        <p:spPr bwMode="auto">
          <a:xfrm>
            <a:off x="2984500" y="6488113"/>
            <a:ext cx="341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a:t>https://youtu.be/2pZcNWzqhM4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275DDD97-F13A-2F29-B376-A5ACDA29729B}"/>
              </a:ext>
            </a:extLst>
          </p:cNvPr>
          <p:cNvSpPr>
            <a:spLocks noGrp="1" noChangeArrowheads="1"/>
          </p:cNvSpPr>
          <p:nvPr>
            <p:ph type="ctrTitle"/>
          </p:nvPr>
        </p:nvSpPr>
        <p:spPr>
          <a:xfrm>
            <a:off x="3313113" y="381000"/>
            <a:ext cx="5146675" cy="990600"/>
          </a:xfrm>
        </p:spPr>
        <p:txBody>
          <a:bodyPr/>
          <a:lstStyle/>
          <a:p>
            <a:pPr algn="ctr" eaLnBrk="1" hangingPunct="1"/>
            <a:r>
              <a:rPr lang="en-US" altLang="en-US" sz="4800"/>
              <a:t>Tarea 1</a:t>
            </a:r>
            <a:br>
              <a:rPr lang="en-US" altLang="en-US" sz="4800"/>
            </a:br>
            <a:r>
              <a:rPr lang="en-US" altLang="en-US" sz="4800"/>
              <a:t>Homework 1</a:t>
            </a:r>
          </a:p>
        </p:txBody>
      </p:sp>
      <p:sp>
        <p:nvSpPr>
          <p:cNvPr id="2" name="TextBox 1">
            <a:extLst>
              <a:ext uri="{FF2B5EF4-FFF2-40B4-BE49-F238E27FC236}">
                <a16:creationId xmlns:a16="http://schemas.microsoft.com/office/drawing/2014/main" id="{9DC870EF-8447-08D5-D9E9-B9A4435F69D3}"/>
              </a:ext>
            </a:extLst>
          </p:cNvPr>
          <p:cNvSpPr txBox="1"/>
          <p:nvPr/>
        </p:nvSpPr>
        <p:spPr>
          <a:xfrm>
            <a:off x="1217613" y="2103438"/>
            <a:ext cx="7392987" cy="1477962"/>
          </a:xfrm>
          <a:prstGeom prst="rect">
            <a:avLst/>
          </a:prstGeom>
          <a:noFill/>
        </p:spPr>
        <p:txBody>
          <a:bodyPr>
            <a:spAutoFit/>
          </a:bodyPr>
          <a:lstStyle/>
          <a:p>
            <a:pPr marL="285750" indent="-285750">
              <a:buFont typeface="Arial" panose="020B0604020202020204" pitchFamily="34" charset="0"/>
              <a:buChar char="•"/>
              <a:defRPr/>
            </a:pPr>
            <a:r>
              <a:rPr lang="es-ES_tradnl" dirty="0"/>
              <a:t>Vea el siguiente video Introductorio al libro de los Hechos de los </a:t>
            </a:r>
            <a:r>
              <a:rPr lang="es-ES_tradnl" dirty="0" err="1"/>
              <a:t>Apostoles</a:t>
            </a:r>
            <a:endParaRPr lang="es-ES_tradnl" dirty="0"/>
          </a:p>
          <a:p>
            <a:pPr>
              <a:defRPr/>
            </a:pPr>
            <a:r>
              <a:rPr lang="es-ES_tradnl" dirty="0"/>
              <a:t> </a:t>
            </a:r>
            <a:endParaRPr lang="es-ES_tradnl" sz="1600" dirty="0"/>
          </a:p>
          <a:p>
            <a:pPr marL="285750" indent="-285750">
              <a:buFont typeface="Arial" panose="020B0604020202020204" pitchFamily="34" charset="0"/>
              <a:buChar char="•"/>
              <a:defRPr/>
            </a:pPr>
            <a:r>
              <a:rPr lang="es-ES_tradnl" dirty="0" err="1"/>
              <a:t>Watch</a:t>
            </a:r>
            <a:r>
              <a:rPr lang="es-ES_tradnl" dirty="0"/>
              <a:t> </a:t>
            </a:r>
            <a:r>
              <a:rPr lang="es-ES_tradnl" dirty="0" err="1"/>
              <a:t>the</a:t>
            </a:r>
            <a:r>
              <a:rPr lang="es-ES_tradnl" dirty="0"/>
              <a:t> </a:t>
            </a:r>
            <a:r>
              <a:rPr lang="es-ES_tradnl" dirty="0" err="1"/>
              <a:t>following</a:t>
            </a:r>
            <a:r>
              <a:rPr lang="es-ES_tradnl" dirty="0"/>
              <a:t> video, </a:t>
            </a:r>
            <a:r>
              <a:rPr lang="es-ES_tradnl" dirty="0" err="1"/>
              <a:t>an</a:t>
            </a:r>
            <a:r>
              <a:rPr lang="es-ES_tradnl" dirty="0"/>
              <a:t> </a:t>
            </a:r>
            <a:r>
              <a:rPr lang="es-ES_tradnl" dirty="0" err="1"/>
              <a:t>introduction</a:t>
            </a:r>
            <a:r>
              <a:rPr lang="es-ES_tradnl" dirty="0"/>
              <a:t> to </a:t>
            </a:r>
            <a:r>
              <a:rPr lang="es-ES_tradnl" dirty="0" err="1"/>
              <a:t>the</a:t>
            </a:r>
            <a:r>
              <a:rPr lang="es-ES_tradnl" dirty="0"/>
              <a:t> </a:t>
            </a:r>
            <a:r>
              <a:rPr lang="es-ES_tradnl" dirty="0" err="1"/>
              <a:t>book</a:t>
            </a:r>
            <a:r>
              <a:rPr lang="es-ES_tradnl" dirty="0"/>
              <a:t> of </a:t>
            </a:r>
            <a:r>
              <a:rPr lang="es-ES_tradnl" dirty="0" err="1"/>
              <a:t>acts</a:t>
            </a:r>
            <a:r>
              <a:rPr lang="es-ES_tradnl" dirty="0"/>
              <a:t> of </a:t>
            </a:r>
            <a:r>
              <a:rPr lang="es-ES_tradnl" dirty="0" err="1"/>
              <a:t>the</a:t>
            </a:r>
            <a:r>
              <a:rPr lang="es-ES_tradnl" dirty="0"/>
              <a:t> </a:t>
            </a:r>
            <a:r>
              <a:rPr lang="es-ES_tradnl" dirty="0" err="1"/>
              <a:t>apostles</a:t>
            </a:r>
            <a:endParaRPr lang="es-ES_tradnl" dirty="0"/>
          </a:p>
        </p:txBody>
      </p:sp>
      <p:pic>
        <p:nvPicPr>
          <p:cNvPr id="40964" name="Picture 5">
            <a:extLst>
              <a:ext uri="{FF2B5EF4-FFF2-40B4-BE49-F238E27FC236}">
                <a16:creationId xmlns:a16="http://schemas.microsoft.com/office/drawing/2014/main" id="{A460F42A-CE6E-0F92-E03D-064ED34E1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906tBmaxwaA?feature=oembed" descr="Hechos de los Apóstoles 1/3-  El Trasfondo de los Hechos">
            <a:hlinkClick r:id="" action="ppaction://media"/>
            <a:extLst>
              <a:ext uri="{FF2B5EF4-FFF2-40B4-BE49-F238E27FC236}">
                <a16:creationId xmlns:a16="http://schemas.microsoft.com/office/drawing/2014/main" id="{2C2C2AB5-0DBB-37B1-3C59-7756F678ED84}"/>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133600" y="3581400"/>
            <a:ext cx="52768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3">
            <a:extLst>
              <a:ext uri="{FF2B5EF4-FFF2-40B4-BE49-F238E27FC236}">
                <a16:creationId xmlns:a16="http://schemas.microsoft.com/office/drawing/2014/main" id="{60F130A5-6755-7FF9-61A0-78AC272383DA}"/>
              </a:ext>
            </a:extLst>
          </p:cNvPr>
          <p:cNvSpPr>
            <a:spLocks noChangeArrowheads="1"/>
          </p:cNvSpPr>
          <p:nvPr/>
        </p:nvSpPr>
        <p:spPr bwMode="auto">
          <a:xfrm>
            <a:off x="3087688" y="6488113"/>
            <a:ext cx="3313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a:t>https://youtu.be/906tBmaxwaA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ED049047-7AE6-606C-7BB9-C76ACFF8438D}"/>
              </a:ext>
            </a:extLst>
          </p:cNvPr>
          <p:cNvSpPr>
            <a:spLocks noGrp="1" noChangeArrowheads="1"/>
          </p:cNvSpPr>
          <p:nvPr>
            <p:ph type="ctrTitle"/>
          </p:nvPr>
        </p:nvSpPr>
        <p:spPr>
          <a:xfrm>
            <a:off x="3313113" y="381000"/>
            <a:ext cx="5146675" cy="990600"/>
          </a:xfrm>
        </p:spPr>
        <p:txBody>
          <a:bodyPr/>
          <a:lstStyle/>
          <a:p>
            <a:pPr algn="ctr" eaLnBrk="1" hangingPunct="1"/>
            <a:r>
              <a:rPr lang="en-US" altLang="en-US" sz="4800"/>
              <a:t>Tarea 1</a:t>
            </a:r>
            <a:br>
              <a:rPr lang="en-US" altLang="en-US" sz="4800"/>
            </a:br>
            <a:r>
              <a:rPr lang="en-US" altLang="en-US" sz="4800"/>
              <a:t>Homework 1</a:t>
            </a:r>
          </a:p>
        </p:txBody>
      </p:sp>
      <p:sp>
        <p:nvSpPr>
          <p:cNvPr id="2" name="TextBox 1">
            <a:extLst>
              <a:ext uri="{FF2B5EF4-FFF2-40B4-BE49-F238E27FC236}">
                <a16:creationId xmlns:a16="http://schemas.microsoft.com/office/drawing/2014/main" id="{E765C998-27C3-0BA3-934E-409A87DCF167}"/>
              </a:ext>
            </a:extLst>
          </p:cNvPr>
          <p:cNvSpPr txBox="1"/>
          <p:nvPr/>
        </p:nvSpPr>
        <p:spPr>
          <a:xfrm>
            <a:off x="1066800" y="2209800"/>
            <a:ext cx="7392988" cy="1477963"/>
          </a:xfrm>
          <a:prstGeom prst="rect">
            <a:avLst/>
          </a:prstGeom>
          <a:noFill/>
        </p:spPr>
        <p:txBody>
          <a:bodyPr>
            <a:spAutoFit/>
          </a:bodyPr>
          <a:lstStyle/>
          <a:p>
            <a:pPr marL="285750" indent="-285750">
              <a:buFont typeface="Arial" panose="020B0604020202020204" pitchFamily="34" charset="0"/>
              <a:buChar char="•"/>
              <a:defRPr/>
            </a:pPr>
            <a:r>
              <a:rPr lang="es-ES_tradnl" dirty="0"/>
              <a:t>Contestar cuestionario del libro: LA IGLESIA QUE DIOS SONO</a:t>
            </a:r>
          </a:p>
          <a:p>
            <a:pPr>
              <a:defRPr/>
            </a:pPr>
            <a:r>
              <a:rPr lang="es-ES_tradnl" dirty="0"/>
              <a:t>     </a:t>
            </a:r>
            <a:r>
              <a:rPr lang="es-ES_tradnl" dirty="0" err="1"/>
              <a:t>Pags</a:t>
            </a:r>
            <a:r>
              <a:rPr lang="es-ES_tradnl" dirty="0"/>
              <a:t>. 7-18. (</a:t>
            </a:r>
            <a:r>
              <a:rPr lang="es-ES_tradnl" dirty="0" err="1"/>
              <a:t>Dia</a:t>
            </a:r>
            <a:r>
              <a:rPr lang="es-ES_tradnl" dirty="0"/>
              <a:t> 1 – </a:t>
            </a:r>
            <a:r>
              <a:rPr lang="es-ES_tradnl" dirty="0" err="1"/>
              <a:t>Dia</a:t>
            </a:r>
            <a:r>
              <a:rPr lang="es-ES_tradnl" dirty="0"/>
              <a:t> 8)</a:t>
            </a:r>
          </a:p>
          <a:p>
            <a:pPr>
              <a:defRPr/>
            </a:pPr>
            <a:endParaRPr lang="es-ES_tradnl" sz="1600" dirty="0"/>
          </a:p>
          <a:p>
            <a:pPr marL="285750" indent="-285750">
              <a:buFont typeface="Arial" panose="020B0604020202020204" pitchFamily="34" charset="0"/>
              <a:buChar char="•"/>
              <a:defRPr/>
            </a:pPr>
            <a:r>
              <a:rPr lang="es-ES_tradnl" dirty="0"/>
              <a:t>Leer libro: Hechos de los </a:t>
            </a:r>
            <a:r>
              <a:rPr lang="es-ES_tradnl" dirty="0" err="1"/>
              <a:t>Apostoles</a:t>
            </a:r>
            <a:r>
              <a:rPr lang="es-ES_tradnl" dirty="0"/>
              <a:t> (Libro de Texto)</a:t>
            </a:r>
          </a:p>
          <a:p>
            <a:pPr>
              <a:defRPr/>
            </a:pPr>
            <a:r>
              <a:rPr lang="es-ES_tradnl" dirty="0"/>
              <a:t>     </a:t>
            </a:r>
            <a:r>
              <a:rPr lang="es-ES_tradnl" dirty="0" err="1"/>
              <a:t>Pags</a:t>
            </a:r>
            <a:r>
              <a:rPr lang="es-ES_tradnl" dirty="0"/>
              <a:t>. 10-22. (</a:t>
            </a:r>
            <a:r>
              <a:rPr lang="es-ES_tradnl" dirty="0" err="1"/>
              <a:t>Introduccion</a:t>
            </a:r>
            <a:r>
              <a:rPr lang="es-ES_tradnl" dirty="0"/>
              <a:t>). Conteste las preguntas: 1-9</a:t>
            </a:r>
          </a:p>
        </p:txBody>
      </p:sp>
      <p:sp>
        <p:nvSpPr>
          <p:cNvPr id="3" name="Rectangle 2">
            <a:extLst>
              <a:ext uri="{FF2B5EF4-FFF2-40B4-BE49-F238E27FC236}">
                <a16:creationId xmlns:a16="http://schemas.microsoft.com/office/drawing/2014/main" id="{6B41B7CB-54BC-49CE-2D59-B23FFC60C1B9}"/>
              </a:ext>
            </a:extLst>
          </p:cNvPr>
          <p:cNvSpPr/>
          <p:nvPr/>
        </p:nvSpPr>
        <p:spPr>
          <a:xfrm>
            <a:off x="1066800" y="4237038"/>
            <a:ext cx="7848600" cy="1477962"/>
          </a:xfrm>
          <a:prstGeom prst="rect">
            <a:avLst/>
          </a:prstGeom>
        </p:spPr>
        <p:txBody>
          <a:bodyPr>
            <a:spAutoFit/>
          </a:bodyPr>
          <a:lstStyle/>
          <a:p>
            <a:pPr marL="285750" indent="-285750">
              <a:buFont typeface="Arial" panose="020B0604020202020204" pitchFamily="34" charset="0"/>
              <a:buChar char="•"/>
              <a:defRPr/>
            </a:pPr>
            <a:r>
              <a:rPr lang="en-US" dirty="0"/>
              <a:t>Answer the book questionnaire: THE CHURCH  GOD DREAMED </a:t>
            </a:r>
          </a:p>
          <a:p>
            <a:pPr>
              <a:defRPr/>
            </a:pPr>
            <a:r>
              <a:rPr lang="en-US" dirty="0"/>
              <a:t>     P. 7-18. (Day 1 - Day 8)</a:t>
            </a:r>
          </a:p>
          <a:p>
            <a:pPr>
              <a:defRPr/>
            </a:pPr>
            <a:r>
              <a:rPr lang="en-US" dirty="0"/>
              <a:t> </a:t>
            </a:r>
          </a:p>
          <a:p>
            <a:pPr marL="285750" indent="-285750">
              <a:buFont typeface="Arial" panose="020B0604020202020204" pitchFamily="34" charset="0"/>
              <a:buChar char="•"/>
              <a:defRPr/>
            </a:pPr>
            <a:r>
              <a:rPr lang="en-US" dirty="0"/>
              <a:t>Read book: Acts of the Apostles (Textbook) </a:t>
            </a:r>
          </a:p>
          <a:p>
            <a:pPr>
              <a:defRPr/>
            </a:pPr>
            <a:r>
              <a:rPr lang="en-US" dirty="0"/>
              <a:t>    P. 10-22. (Introduction).  Answer questions: 1-9</a:t>
            </a:r>
            <a:endParaRPr lang="es-ES_tradnl" dirty="0"/>
          </a:p>
        </p:txBody>
      </p:sp>
      <p:pic>
        <p:nvPicPr>
          <p:cNvPr id="41989" name="Picture 5">
            <a:extLst>
              <a:ext uri="{FF2B5EF4-FFF2-40B4-BE49-F238E27FC236}">
                <a16:creationId xmlns:a16="http://schemas.microsoft.com/office/drawing/2014/main" id="{861A9E16-37F4-E307-C1EC-9BDA168BC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B6AC06EC-17D3-C638-5DE6-179F6DF8B753}"/>
              </a:ext>
            </a:extLst>
          </p:cNvPr>
          <p:cNvSpPr>
            <a:spLocks noGrp="1" noChangeArrowheads="1"/>
          </p:cNvSpPr>
          <p:nvPr>
            <p:ph type="ctrTitle"/>
          </p:nvPr>
        </p:nvSpPr>
        <p:spPr>
          <a:xfrm>
            <a:off x="1139825" y="1371600"/>
            <a:ext cx="7775575" cy="990600"/>
          </a:xfrm>
        </p:spPr>
        <p:txBody>
          <a:bodyPr/>
          <a:lstStyle/>
          <a:p>
            <a:pPr eaLnBrk="1" hangingPunct="1"/>
            <a:r>
              <a:rPr lang="en-US" altLang="en-US" sz="6000"/>
              <a:t>Hechos de los Apóstoles</a:t>
            </a:r>
          </a:p>
        </p:txBody>
      </p:sp>
      <p:sp>
        <p:nvSpPr>
          <p:cNvPr id="15363" name="Rectangle 5">
            <a:extLst>
              <a:ext uri="{FF2B5EF4-FFF2-40B4-BE49-F238E27FC236}">
                <a16:creationId xmlns:a16="http://schemas.microsoft.com/office/drawing/2014/main" id="{CC108B0F-F797-74A7-7224-2A7A57B34F12}"/>
              </a:ext>
            </a:extLst>
          </p:cNvPr>
          <p:cNvSpPr>
            <a:spLocks noGrp="1" noChangeArrowheads="1"/>
          </p:cNvSpPr>
          <p:nvPr>
            <p:ph type="subTitle" idx="1"/>
          </p:nvPr>
        </p:nvSpPr>
        <p:spPr>
          <a:xfrm>
            <a:off x="3505200" y="3962400"/>
            <a:ext cx="5334000" cy="1752600"/>
          </a:xfrm>
        </p:spPr>
        <p:txBody>
          <a:bodyPr/>
          <a:lstStyle/>
          <a:p>
            <a:pPr algn="ctr" eaLnBrk="1" hangingPunct="1">
              <a:defRPr/>
            </a:pPr>
            <a:r>
              <a:rPr lang="en-US" altLang="en-US" sz="1600" dirty="0"/>
              <a:t>PARTE 2</a:t>
            </a:r>
          </a:p>
          <a:p>
            <a:pPr marL="342900" indent="-342900" eaLnBrk="1" hangingPunct="1">
              <a:buFont typeface="Wingdings" pitchFamily="2" charset="2"/>
              <a:buChar char="ü"/>
              <a:defRPr/>
            </a:pPr>
            <a:r>
              <a:rPr lang="en-US" altLang="en-US" sz="2400" dirty="0">
                <a:solidFill>
                  <a:schemeClr val="accent5">
                    <a:lumMod val="50000"/>
                  </a:schemeClr>
                </a:solidFill>
              </a:rPr>
              <a:t>PECULIARIDADES DEL LIBRO</a:t>
            </a:r>
          </a:p>
          <a:p>
            <a:pPr marL="342900" indent="-342900" eaLnBrk="1" hangingPunct="1">
              <a:buFont typeface="Wingdings" pitchFamily="2" charset="2"/>
              <a:buChar char="ü"/>
              <a:defRPr/>
            </a:pPr>
            <a:r>
              <a:rPr lang="en-US" altLang="en-US" sz="2400" dirty="0">
                <a:solidFill>
                  <a:schemeClr val="accent6">
                    <a:lumMod val="75000"/>
                  </a:schemeClr>
                </a:solidFill>
              </a:rPr>
              <a:t>PRIMERA DIVISION</a:t>
            </a:r>
          </a:p>
          <a:p>
            <a:pPr algn="ctr" eaLnBrk="1" hangingPunct="1">
              <a:defRPr/>
            </a:pPr>
            <a:endParaRPr lang="en-US" altLang="en-US" sz="1600" dirty="0"/>
          </a:p>
          <a:p>
            <a:pPr algn="ctr" eaLnBrk="1" hangingPunct="1">
              <a:defRPr/>
            </a:pPr>
            <a:r>
              <a:rPr lang="en-US" altLang="en-US" sz="2100" i="1" dirty="0"/>
              <a:t>Por Pastor Omar </a:t>
            </a:r>
            <a:r>
              <a:rPr lang="en-US" altLang="en-US" sz="2100" i="1" dirty="0" err="1"/>
              <a:t>Arzate</a:t>
            </a:r>
            <a:endParaRPr lang="en-US" altLang="en-US" i="1" dirty="0"/>
          </a:p>
        </p:txBody>
      </p:sp>
      <p:pic>
        <p:nvPicPr>
          <p:cNvPr id="43012" name="Picture 2">
            <a:extLst>
              <a:ext uri="{FF2B5EF4-FFF2-40B4-BE49-F238E27FC236}">
                <a16:creationId xmlns:a16="http://schemas.microsoft.com/office/drawing/2014/main" id="{807F685C-CB0D-98DE-4D0C-E68DD68A9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67000"/>
            <a:ext cx="3276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0A569BEA-007C-4E51-01E8-E97DB061AF51}"/>
              </a:ext>
            </a:extLst>
          </p:cNvPr>
          <p:cNvSpPr>
            <a:spLocks noChangeArrowheads="1"/>
          </p:cNvSpPr>
          <p:nvPr/>
        </p:nvSpPr>
        <p:spPr bwMode="auto">
          <a:xfrm>
            <a:off x="0" y="1295400"/>
            <a:ext cx="9144000" cy="5562600"/>
          </a:xfrm>
          <a:prstGeom prst="rect">
            <a:avLst/>
          </a:prstGeom>
          <a:solidFill>
            <a:schemeClr val="accent5">
              <a:lumMod val="40000"/>
              <a:lumOff val="60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defRPr/>
            </a:pPr>
            <a:endParaRPr lang="en-US" altLang="en-US" sz="1400" i="1" dirty="0"/>
          </a:p>
        </p:txBody>
      </p:sp>
      <p:sp>
        <p:nvSpPr>
          <p:cNvPr id="44035" name="Rectangle 3">
            <a:extLst>
              <a:ext uri="{FF2B5EF4-FFF2-40B4-BE49-F238E27FC236}">
                <a16:creationId xmlns:a16="http://schemas.microsoft.com/office/drawing/2014/main" id="{55795470-4547-0F23-90AC-42E045B91FA2}"/>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Ideas claves o características</a:t>
            </a:r>
            <a:endParaRPr lang="en-US" altLang="en-US" sz="3000"/>
          </a:p>
        </p:txBody>
      </p:sp>
      <p:sp>
        <p:nvSpPr>
          <p:cNvPr id="38916" name="Rectangle 4">
            <a:extLst>
              <a:ext uri="{FF2B5EF4-FFF2-40B4-BE49-F238E27FC236}">
                <a16:creationId xmlns:a16="http://schemas.microsoft.com/office/drawing/2014/main" id="{4631265A-DCCF-252D-F400-EDAFBC700346}"/>
              </a:ext>
            </a:extLst>
          </p:cNvPr>
          <p:cNvSpPr>
            <a:spLocks noGrp="1" noChangeArrowheads="1"/>
          </p:cNvSpPr>
          <p:nvPr>
            <p:ph type="body" idx="1"/>
          </p:nvPr>
        </p:nvSpPr>
        <p:spPr>
          <a:xfrm>
            <a:off x="514350" y="2743200"/>
            <a:ext cx="8229600" cy="2743200"/>
          </a:xfrm>
        </p:spPr>
        <p:txBody>
          <a:bodyPr/>
          <a:lstStyle/>
          <a:p>
            <a:pPr marL="0" indent="0" eaLnBrk="1" hangingPunct="1">
              <a:buFont typeface="Wingdings" pitchFamily="2" charset="2"/>
              <a:buNone/>
              <a:defRPr/>
            </a:pPr>
            <a:endParaRPr lang="es-ES" altLang="en-US" sz="1800" b="1" dirty="0"/>
          </a:p>
          <a:p>
            <a:pPr eaLnBrk="1" hangingPunct="1">
              <a:defRPr/>
            </a:pPr>
            <a:r>
              <a:rPr lang="es-ES" altLang="en-US" b="1" dirty="0"/>
              <a:t>Hechos es notable por sus paralelismos y reiteraciones. Repite los relatos de Pedro y Pablo  vea:</a:t>
            </a:r>
          </a:p>
        </p:txBody>
      </p:sp>
      <p:pic>
        <p:nvPicPr>
          <p:cNvPr id="44037" name="Picture 4">
            <a:extLst>
              <a:ext uri="{FF2B5EF4-FFF2-40B4-BE49-F238E27FC236}">
                <a16:creationId xmlns:a16="http://schemas.microsoft.com/office/drawing/2014/main" id="{D3445608-804F-F5D8-EBD7-40509E397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CFC7451A-AF55-44FB-EC95-E73530CBD454}"/>
              </a:ext>
            </a:extLst>
          </p:cNvPr>
          <p:cNvSpPr>
            <a:spLocks noGrp="1" noChangeArrowheads="1"/>
          </p:cNvSpPr>
          <p:nvPr>
            <p:ph type="title"/>
          </p:nvPr>
        </p:nvSpPr>
        <p:spPr/>
        <p:txBody>
          <a:bodyPr/>
          <a:lstStyle/>
          <a:p>
            <a:pPr eaLnBrk="1" hangingPunct="1"/>
            <a:r>
              <a:rPr lang="en-US" altLang="en-US"/>
              <a:t>Hechos de los apóstoles</a:t>
            </a:r>
            <a:br>
              <a:rPr lang="en-US" altLang="en-US"/>
            </a:br>
            <a:r>
              <a:rPr lang="en-US" altLang="en-US" sz="2600" i="1"/>
              <a:t>Introducción</a:t>
            </a:r>
          </a:p>
        </p:txBody>
      </p:sp>
      <p:sp>
        <p:nvSpPr>
          <p:cNvPr id="17411" name="Rectangle 12">
            <a:extLst>
              <a:ext uri="{FF2B5EF4-FFF2-40B4-BE49-F238E27FC236}">
                <a16:creationId xmlns:a16="http://schemas.microsoft.com/office/drawing/2014/main" id="{9DC93537-CC73-8FE3-D401-712DFFFFA7E7}"/>
              </a:ext>
            </a:extLst>
          </p:cNvPr>
          <p:cNvSpPr>
            <a:spLocks noGrp="1" noChangeArrowheads="1"/>
          </p:cNvSpPr>
          <p:nvPr>
            <p:ph type="body" idx="1"/>
          </p:nvPr>
        </p:nvSpPr>
        <p:spPr>
          <a:xfrm>
            <a:off x="152400" y="2286000"/>
            <a:ext cx="8229600" cy="3962400"/>
          </a:xfrm>
        </p:spPr>
        <p:txBody>
          <a:bodyPr/>
          <a:lstStyle/>
          <a:p>
            <a:pPr eaLnBrk="1" hangingPunct="1"/>
            <a:r>
              <a:rPr lang="es-ES" altLang="en-US" sz="2500" b="1"/>
              <a:t>Hechos es el libro de los </a:t>
            </a:r>
            <a:r>
              <a:rPr lang="es-ES" altLang="en-US" sz="2500" b="1">
                <a:solidFill>
                  <a:srgbClr val="C00000"/>
                </a:solidFill>
              </a:rPr>
              <a:t>origenes</a:t>
            </a:r>
            <a:r>
              <a:rPr lang="es-ES" altLang="en-US" sz="2500" b="1"/>
              <a:t> de la iglesia y su </a:t>
            </a:r>
            <a:r>
              <a:rPr lang="es-ES" altLang="en-US" sz="2500" b="1">
                <a:solidFill>
                  <a:srgbClr val="C00000"/>
                </a:solidFill>
              </a:rPr>
              <a:t>expansion</a:t>
            </a:r>
            <a:r>
              <a:rPr lang="es-ES" altLang="en-US" sz="2500" b="1"/>
              <a:t> por el mundo conocido.</a:t>
            </a:r>
          </a:p>
          <a:p>
            <a:pPr eaLnBrk="1" hangingPunct="1"/>
            <a:r>
              <a:rPr lang="es-ES" altLang="en-US" sz="2500" b="1"/>
              <a:t>Hechos es el libro de </a:t>
            </a:r>
            <a:r>
              <a:rPr lang="es-ES" altLang="en-US" sz="2500" b="1">
                <a:solidFill>
                  <a:srgbClr val="C00000"/>
                </a:solidFill>
              </a:rPr>
              <a:t>historia</a:t>
            </a:r>
            <a:r>
              <a:rPr lang="es-ES" altLang="en-US" sz="2500" b="1"/>
              <a:t> del Nuevo Testamento.</a:t>
            </a:r>
          </a:p>
          <a:p>
            <a:pPr eaLnBrk="1" hangingPunct="1"/>
            <a:r>
              <a:rPr lang="es-ES" altLang="en-US" sz="2500" b="1"/>
              <a:t>Hechos es el puente entre los Evangelios y las epístolas ya que la IGLESIA solamente se anticipa con escasa mención en los Evangelios.</a:t>
            </a:r>
          </a:p>
          <a:p>
            <a:pPr eaLnBrk="1" hangingPunct="1"/>
            <a:r>
              <a:rPr lang="es-ES" altLang="en-US" sz="2500" b="1"/>
              <a:t>Hechos abarca los primeros </a:t>
            </a:r>
            <a:r>
              <a:rPr lang="es-ES" altLang="en-US" sz="2500" b="1">
                <a:solidFill>
                  <a:srgbClr val="C00000"/>
                </a:solidFill>
              </a:rPr>
              <a:t>30 anos de la iglesia primitiva</a:t>
            </a:r>
            <a:r>
              <a:rPr lang="es-ES" altLang="en-US" sz="2500" b="1"/>
              <a:t>, hasta el ano 62 d.C.</a:t>
            </a:r>
            <a:endParaRPr lang="en-US" altLang="en-US" sz="2500" b="1"/>
          </a:p>
        </p:txBody>
      </p:sp>
      <p:pic>
        <p:nvPicPr>
          <p:cNvPr id="17412" name="Picture 4">
            <a:extLst>
              <a:ext uri="{FF2B5EF4-FFF2-40B4-BE49-F238E27FC236}">
                <a16:creationId xmlns:a16="http://schemas.microsoft.com/office/drawing/2014/main" id="{66F9390E-DBB4-FEEA-8DDC-520201A48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AAE5BD2A-36DF-4F4B-C3DD-DDF4E59ED1B3}"/>
              </a:ext>
            </a:extLst>
          </p:cNvPr>
          <p:cNvSpPr>
            <a:spLocks noChangeArrowheads="1"/>
          </p:cNvSpPr>
          <p:nvPr/>
        </p:nvSpPr>
        <p:spPr bwMode="auto">
          <a:xfrm>
            <a:off x="0" y="1295400"/>
            <a:ext cx="9144000" cy="5562600"/>
          </a:xfrm>
          <a:prstGeom prst="rect">
            <a:avLst/>
          </a:prstGeom>
          <a:solidFill>
            <a:schemeClr val="accent5">
              <a:lumMod val="40000"/>
              <a:lumOff val="60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defRPr/>
            </a:pPr>
            <a:endParaRPr lang="en-US" altLang="en-US" sz="1400" i="1" dirty="0"/>
          </a:p>
        </p:txBody>
      </p:sp>
      <p:sp>
        <p:nvSpPr>
          <p:cNvPr id="45059" name="Rectangle 3">
            <a:extLst>
              <a:ext uri="{FF2B5EF4-FFF2-40B4-BE49-F238E27FC236}">
                <a16:creationId xmlns:a16="http://schemas.microsoft.com/office/drawing/2014/main" id="{307EC267-3BE7-F9D9-49C8-1F9D276A4BFD}"/>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Paralelismos y Repeticiones</a:t>
            </a:r>
            <a:endParaRPr lang="en-US" altLang="en-US" sz="3000"/>
          </a:p>
        </p:txBody>
      </p:sp>
      <p:sp>
        <p:nvSpPr>
          <p:cNvPr id="45060" name="Rectangle 4">
            <a:extLst>
              <a:ext uri="{FF2B5EF4-FFF2-40B4-BE49-F238E27FC236}">
                <a16:creationId xmlns:a16="http://schemas.microsoft.com/office/drawing/2014/main" id="{72249716-931C-A99C-ACAC-FD46CAF0AA43}"/>
              </a:ext>
            </a:extLst>
          </p:cNvPr>
          <p:cNvSpPr>
            <a:spLocks noGrp="1" noChangeArrowheads="1"/>
          </p:cNvSpPr>
          <p:nvPr>
            <p:ph type="body" idx="1"/>
          </p:nvPr>
        </p:nvSpPr>
        <p:spPr>
          <a:xfrm>
            <a:off x="514350" y="2032000"/>
            <a:ext cx="7943850" cy="4064000"/>
          </a:xfrm>
        </p:spPr>
        <p:txBody>
          <a:bodyPr/>
          <a:lstStyle/>
          <a:p>
            <a:pPr algn="just"/>
            <a:r>
              <a:rPr lang="en-US" altLang="en-US" sz="2400"/>
              <a:t>Hechos es notable por sus paralelismos y sus reiteraciones. Hechos importantes en la vida de Pedro se repiten en los relatos relacionados con la vida de Pablo. Pedro sanó al paralítico en la puerta del templo de Jerusalén (3:1–10); Pablo sana a un paralítico en Listra (14:8–10). Pedro resucita a Dorcas en Jope (9:36–42) y Pablo devuelve a la vida a Eutico en Troas (20:9–12). Apresado en Jerusalén, Pedro es liberado por un ángel (12:3–11); y Pablo, encarcelado en Filipos, queda libre de sus cadenas cuando un terremoto sacude la prisión (16:26–30). *</a:t>
            </a:r>
          </a:p>
        </p:txBody>
      </p:sp>
      <p:pic>
        <p:nvPicPr>
          <p:cNvPr id="45061" name="Picture 4">
            <a:extLst>
              <a:ext uri="{FF2B5EF4-FFF2-40B4-BE49-F238E27FC236}">
                <a16:creationId xmlns:a16="http://schemas.microsoft.com/office/drawing/2014/main" id="{075B4B40-597E-9B4D-88E6-F17A07984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6">
            <a:extLst>
              <a:ext uri="{FF2B5EF4-FFF2-40B4-BE49-F238E27FC236}">
                <a16:creationId xmlns:a16="http://schemas.microsoft.com/office/drawing/2014/main" id="{3E64292F-A104-CF15-8A8B-200C2705887C}"/>
              </a:ext>
            </a:extLst>
          </p:cNvPr>
          <p:cNvSpPr>
            <a:spLocks noChangeArrowheads="1"/>
          </p:cNvSpPr>
          <p:nvPr/>
        </p:nvSpPr>
        <p:spPr bwMode="auto">
          <a:xfrm>
            <a:off x="304800" y="6321425"/>
            <a:ext cx="861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pPr>
            <a:r>
              <a:rPr lang="en-US" altLang="en-US" sz="1400" i="1"/>
              <a:t>*(Simon J. Kistemaker, Comentario al Nuevo Testamento: Hechos, Pag. 32, Editorial Libros Desafio).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3DB2D49C-9886-10FC-1F53-15336CE908F9}"/>
              </a:ext>
            </a:extLst>
          </p:cNvPr>
          <p:cNvSpPr>
            <a:spLocks noChangeArrowheads="1"/>
          </p:cNvSpPr>
          <p:nvPr/>
        </p:nvSpPr>
        <p:spPr bwMode="auto">
          <a:xfrm>
            <a:off x="0" y="1295400"/>
            <a:ext cx="9144000" cy="5562600"/>
          </a:xfrm>
          <a:prstGeom prst="rect">
            <a:avLst/>
          </a:prstGeom>
          <a:solidFill>
            <a:schemeClr val="accent5">
              <a:lumMod val="40000"/>
              <a:lumOff val="60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defRPr/>
            </a:pPr>
            <a:endParaRPr lang="en-US" altLang="en-US" sz="1400" i="1" dirty="0"/>
          </a:p>
        </p:txBody>
      </p:sp>
      <p:sp>
        <p:nvSpPr>
          <p:cNvPr id="46083" name="Rectangle 3">
            <a:extLst>
              <a:ext uri="{FF2B5EF4-FFF2-40B4-BE49-F238E27FC236}">
                <a16:creationId xmlns:a16="http://schemas.microsoft.com/office/drawing/2014/main" id="{833A528B-AE26-6065-7B8A-465F7FC6B177}"/>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Paralelismos y Repeticiones</a:t>
            </a:r>
            <a:endParaRPr lang="en-US" altLang="en-US" sz="3000"/>
          </a:p>
        </p:txBody>
      </p:sp>
      <p:sp>
        <p:nvSpPr>
          <p:cNvPr id="41988" name="Rectangle 4">
            <a:extLst>
              <a:ext uri="{FF2B5EF4-FFF2-40B4-BE49-F238E27FC236}">
                <a16:creationId xmlns:a16="http://schemas.microsoft.com/office/drawing/2014/main" id="{49000A1F-0DE6-E447-BFE3-8654CC45D197}"/>
              </a:ext>
            </a:extLst>
          </p:cNvPr>
          <p:cNvSpPr>
            <a:spLocks noGrp="1" noChangeArrowheads="1"/>
          </p:cNvSpPr>
          <p:nvPr>
            <p:ph type="body" idx="1"/>
          </p:nvPr>
        </p:nvSpPr>
        <p:spPr>
          <a:xfrm>
            <a:off x="514350" y="2413000"/>
            <a:ext cx="7943850" cy="4064000"/>
          </a:xfrm>
        </p:spPr>
        <p:txBody>
          <a:bodyPr/>
          <a:lstStyle/>
          <a:p>
            <a:pPr algn="just">
              <a:defRPr/>
            </a:pPr>
            <a:r>
              <a:rPr lang="en-US" sz="2400" dirty="0"/>
              <a:t>El </a:t>
            </a:r>
            <a:r>
              <a:rPr lang="en-US" sz="2400" dirty="0" err="1"/>
              <a:t>sermón</a:t>
            </a:r>
            <a:r>
              <a:rPr lang="en-US" sz="2400" dirty="0"/>
              <a:t> que Pablo </a:t>
            </a:r>
            <a:r>
              <a:rPr lang="en-US" sz="2400" dirty="0" err="1"/>
              <a:t>predico</a:t>
            </a:r>
            <a:r>
              <a:rPr lang="en-US" sz="2400" dirty="0"/>
              <a:t>́ </a:t>
            </a:r>
            <a:r>
              <a:rPr lang="en-US" sz="2400" dirty="0" err="1"/>
              <a:t>en</a:t>
            </a:r>
            <a:r>
              <a:rPr lang="en-US" sz="2400" dirty="0"/>
              <a:t> la </a:t>
            </a:r>
            <a:r>
              <a:rPr lang="en-US" sz="2400" dirty="0" err="1"/>
              <a:t>sinagoga</a:t>
            </a:r>
            <a:r>
              <a:rPr lang="en-US" sz="2400" dirty="0"/>
              <a:t> </a:t>
            </a:r>
            <a:r>
              <a:rPr lang="en-US" sz="2400" dirty="0" err="1"/>
              <a:t>en</a:t>
            </a:r>
            <a:r>
              <a:rPr lang="en-US" sz="2400" dirty="0"/>
              <a:t> </a:t>
            </a:r>
            <a:r>
              <a:rPr lang="en-US" sz="2400" dirty="0" err="1"/>
              <a:t>Antioquía</a:t>
            </a:r>
            <a:r>
              <a:rPr lang="en-US" sz="2400" dirty="0"/>
              <a:t> de Pisidia (13:16–41) </a:t>
            </a:r>
            <a:r>
              <a:rPr lang="en-US" sz="2400" dirty="0" err="1"/>
              <a:t>tiene</a:t>
            </a:r>
            <a:r>
              <a:rPr lang="en-US" sz="2400" dirty="0"/>
              <a:t> </a:t>
            </a:r>
            <a:r>
              <a:rPr lang="en-US" sz="2400" dirty="0" err="1"/>
              <a:t>varios</a:t>
            </a:r>
            <a:r>
              <a:rPr lang="en-US" sz="2400" dirty="0"/>
              <a:t> </a:t>
            </a:r>
            <a:r>
              <a:rPr lang="en-US" sz="2400" dirty="0" err="1"/>
              <a:t>paralelos</a:t>
            </a:r>
            <a:r>
              <a:rPr lang="en-US" sz="2400" dirty="0"/>
              <a:t> </a:t>
            </a:r>
            <a:r>
              <a:rPr lang="en-US" sz="2400" dirty="0" err="1"/>
              <a:t>en</a:t>
            </a:r>
            <a:r>
              <a:rPr lang="en-US" sz="2400" dirty="0"/>
              <a:t> el </a:t>
            </a:r>
            <a:r>
              <a:rPr lang="en-US" sz="2400" dirty="0" err="1"/>
              <a:t>sermón</a:t>
            </a:r>
            <a:r>
              <a:rPr lang="en-US" sz="2400" dirty="0"/>
              <a:t> de Pedro </a:t>
            </a:r>
            <a:r>
              <a:rPr lang="en-US" sz="2400" dirty="0" err="1"/>
              <a:t>en</a:t>
            </a:r>
            <a:r>
              <a:rPr lang="en-US" sz="2400" dirty="0"/>
              <a:t> </a:t>
            </a:r>
            <a:r>
              <a:rPr lang="en-US" sz="2400" dirty="0" err="1"/>
              <a:t>Pentecostés</a:t>
            </a:r>
            <a:r>
              <a:rPr lang="en-US" sz="2400" dirty="0"/>
              <a:t> (2:14–36). </a:t>
            </a:r>
            <a:r>
              <a:rPr lang="en-US" sz="2400" dirty="0" err="1"/>
              <a:t>En</a:t>
            </a:r>
            <a:r>
              <a:rPr lang="en-US" sz="2400" dirty="0"/>
              <a:t> </a:t>
            </a:r>
            <a:r>
              <a:rPr lang="en-US" sz="2400" dirty="0" err="1"/>
              <a:t>realidad</a:t>
            </a:r>
            <a:r>
              <a:rPr lang="en-US" sz="2400" dirty="0"/>
              <a:t>, tanto Pedro </a:t>
            </a:r>
            <a:r>
              <a:rPr lang="en-US" sz="2400" dirty="0" err="1"/>
              <a:t>como</a:t>
            </a:r>
            <a:r>
              <a:rPr lang="en-US" sz="2400" dirty="0"/>
              <a:t> Pablo </a:t>
            </a:r>
            <a:r>
              <a:rPr lang="en-US" sz="2400" dirty="0" err="1"/>
              <a:t>citan</a:t>
            </a:r>
            <a:r>
              <a:rPr lang="en-US" sz="2400" dirty="0"/>
              <a:t> el </a:t>
            </a:r>
            <a:r>
              <a:rPr lang="en-US" sz="2400" dirty="0" err="1"/>
              <a:t>mismo</a:t>
            </a:r>
            <a:r>
              <a:rPr lang="en-US" sz="2400" dirty="0"/>
              <a:t> </a:t>
            </a:r>
            <a:r>
              <a:rPr lang="en-US" sz="2400" dirty="0" err="1"/>
              <a:t>pasaje</a:t>
            </a:r>
            <a:r>
              <a:rPr lang="en-US" sz="2400" dirty="0"/>
              <a:t> del </a:t>
            </a:r>
            <a:r>
              <a:rPr lang="en-US" sz="2400" dirty="0" err="1"/>
              <a:t>Antiguo</a:t>
            </a:r>
            <a:r>
              <a:rPr lang="en-US" sz="2400" dirty="0"/>
              <a:t> </a:t>
            </a:r>
            <a:r>
              <a:rPr lang="en-US" sz="2400" dirty="0" err="1"/>
              <a:t>Testamento</a:t>
            </a:r>
            <a:r>
              <a:rPr lang="en-US" sz="2400" dirty="0"/>
              <a:t> (Sal. 16:10) para </a:t>
            </a:r>
            <a:r>
              <a:rPr lang="en-US" sz="2400" dirty="0" err="1"/>
              <a:t>probar</a:t>
            </a:r>
            <a:r>
              <a:rPr lang="en-US" sz="2400" dirty="0"/>
              <a:t> la </a:t>
            </a:r>
            <a:r>
              <a:rPr lang="en-US" sz="2400" dirty="0" err="1"/>
              <a:t>resurrección</a:t>
            </a:r>
            <a:r>
              <a:rPr lang="en-US" sz="2400" dirty="0"/>
              <a:t> de </a:t>
            </a:r>
            <a:r>
              <a:rPr lang="en-US" sz="2400" dirty="0" err="1"/>
              <a:t>Jesús</a:t>
            </a:r>
            <a:r>
              <a:rPr lang="en-US" sz="2400" dirty="0"/>
              <a:t>. Y ambos </a:t>
            </a:r>
            <a:r>
              <a:rPr lang="en-US" sz="2400" dirty="0" err="1"/>
              <a:t>sermones</a:t>
            </a:r>
            <a:r>
              <a:rPr lang="en-US" sz="2400" dirty="0"/>
              <a:t> </a:t>
            </a:r>
            <a:r>
              <a:rPr lang="en-US" sz="2400" dirty="0" err="1"/>
              <a:t>concluyen</a:t>
            </a:r>
            <a:r>
              <a:rPr lang="en-US" sz="2400" dirty="0"/>
              <a:t> con un </a:t>
            </a:r>
            <a:r>
              <a:rPr lang="en-US" sz="2400" dirty="0" err="1"/>
              <a:t>énfasis</a:t>
            </a:r>
            <a:r>
              <a:rPr lang="en-US" sz="2400" dirty="0"/>
              <a:t> </a:t>
            </a:r>
            <a:r>
              <a:rPr lang="en-US" sz="2400" dirty="0" err="1"/>
              <a:t>en</a:t>
            </a:r>
            <a:r>
              <a:rPr lang="en-US" sz="2400" dirty="0"/>
              <a:t> el </a:t>
            </a:r>
            <a:r>
              <a:rPr lang="en-US" sz="2400" dirty="0" err="1"/>
              <a:t>perdón</a:t>
            </a:r>
            <a:r>
              <a:rPr lang="en-US" sz="2400" dirty="0"/>
              <a:t> de </a:t>
            </a:r>
            <a:r>
              <a:rPr lang="en-US" sz="2400" dirty="0" err="1"/>
              <a:t>pecados</a:t>
            </a:r>
            <a:r>
              <a:rPr lang="en-US" sz="2400" dirty="0"/>
              <a:t> a </a:t>
            </a:r>
            <a:r>
              <a:rPr lang="en-US" sz="2400" dirty="0" err="1"/>
              <a:t>través</a:t>
            </a:r>
            <a:r>
              <a:rPr lang="en-US" sz="2400" dirty="0"/>
              <a:t> de </a:t>
            </a:r>
            <a:r>
              <a:rPr lang="en-US" sz="2400" dirty="0" err="1"/>
              <a:t>Jesucristo</a:t>
            </a:r>
            <a:r>
              <a:rPr lang="en-US" sz="2400" dirty="0"/>
              <a:t> (2:38; 13:38). *</a:t>
            </a:r>
          </a:p>
          <a:p>
            <a:pPr marL="0" indent="0" algn="just">
              <a:buFont typeface="Wingdings" pitchFamily="2" charset="2"/>
              <a:buNone/>
              <a:defRPr/>
            </a:pPr>
            <a:endParaRPr lang="en-US" sz="2400" dirty="0"/>
          </a:p>
        </p:txBody>
      </p:sp>
      <p:pic>
        <p:nvPicPr>
          <p:cNvPr id="46085" name="Picture 4">
            <a:extLst>
              <a:ext uri="{FF2B5EF4-FFF2-40B4-BE49-F238E27FC236}">
                <a16:creationId xmlns:a16="http://schemas.microsoft.com/office/drawing/2014/main" id="{5E3C583B-5629-09F5-31A9-CD3D91BE9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6">
            <a:extLst>
              <a:ext uri="{FF2B5EF4-FFF2-40B4-BE49-F238E27FC236}">
                <a16:creationId xmlns:a16="http://schemas.microsoft.com/office/drawing/2014/main" id="{CACDD538-82CA-BE16-9799-FFE9CF9817F0}"/>
              </a:ext>
            </a:extLst>
          </p:cNvPr>
          <p:cNvSpPr>
            <a:spLocks noChangeArrowheads="1"/>
          </p:cNvSpPr>
          <p:nvPr/>
        </p:nvSpPr>
        <p:spPr bwMode="auto">
          <a:xfrm>
            <a:off x="304800" y="6321425"/>
            <a:ext cx="861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pPr>
            <a:r>
              <a:rPr lang="en-US" altLang="en-US" sz="1400" i="1"/>
              <a:t>*(Simon J. Kistemaker, Comentario al Nuevo Testamento: Hechos, Pag. 32, Editorial Libros Desafio).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A29621C3-0AB1-7269-1AD1-BCC5A3852EAC}"/>
              </a:ext>
            </a:extLst>
          </p:cNvPr>
          <p:cNvSpPr>
            <a:spLocks noChangeArrowheads="1"/>
          </p:cNvSpPr>
          <p:nvPr/>
        </p:nvSpPr>
        <p:spPr bwMode="auto">
          <a:xfrm>
            <a:off x="0" y="1295400"/>
            <a:ext cx="9144000" cy="5562600"/>
          </a:xfrm>
          <a:prstGeom prst="rect">
            <a:avLst/>
          </a:prstGeom>
          <a:solidFill>
            <a:schemeClr val="accent5">
              <a:lumMod val="40000"/>
              <a:lumOff val="60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defRPr/>
            </a:pPr>
            <a:endParaRPr lang="en-US" altLang="en-US" sz="1400" i="1" dirty="0"/>
          </a:p>
        </p:txBody>
      </p:sp>
      <p:sp>
        <p:nvSpPr>
          <p:cNvPr id="47107" name="Rectangle 3">
            <a:extLst>
              <a:ext uri="{FF2B5EF4-FFF2-40B4-BE49-F238E27FC236}">
                <a16:creationId xmlns:a16="http://schemas.microsoft.com/office/drawing/2014/main" id="{D98AFFD0-E289-0ED1-B602-5CBA80E110E4}"/>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Paralelismos y Repeticiones</a:t>
            </a:r>
            <a:endParaRPr lang="en-US" altLang="en-US" sz="3000"/>
          </a:p>
        </p:txBody>
      </p:sp>
      <p:sp>
        <p:nvSpPr>
          <p:cNvPr id="47108" name="Rectangle 4">
            <a:extLst>
              <a:ext uri="{FF2B5EF4-FFF2-40B4-BE49-F238E27FC236}">
                <a16:creationId xmlns:a16="http://schemas.microsoft.com/office/drawing/2014/main" id="{018CF581-8EC4-53C0-9DC5-F3C1385B530D}"/>
              </a:ext>
            </a:extLst>
          </p:cNvPr>
          <p:cNvSpPr>
            <a:spLocks noGrp="1" noChangeArrowheads="1"/>
          </p:cNvSpPr>
          <p:nvPr>
            <p:ph type="body" idx="1"/>
          </p:nvPr>
        </p:nvSpPr>
        <p:spPr>
          <a:xfrm>
            <a:off x="514350" y="2260600"/>
            <a:ext cx="7943850" cy="4064000"/>
          </a:xfrm>
        </p:spPr>
        <p:txBody>
          <a:bodyPr/>
          <a:lstStyle/>
          <a:p>
            <a:pPr algn="just"/>
            <a:r>
              <a:rPr lang="en-US" altLang="en-US" sz="2400"/>
              <a:t>En tres ocasiones Lucas relata la experiencia de la conversión de Pablo: cuando ocurre el acontecimiento mismo (9:1–19), durante el discurso de Pablo en Jerusalén (22:3–16), y en la audiencia de Pablo ante el rey Agripa (26:12–18). En tres ocasiones alude a la visión que tuvo Pedro en la azotea en Jope (10:9–16; 10:28; 11:5–10). En dos ocasiones Pedro se dirige al Sanedrín y les dice que él debe obedecer a Dios antes que a los hombres (4:19; 5:29). Y dos veces Pablo apela a su calidad de ciudadano romano (16:37–38; 22:25–28).*</a:t>
            </a:r>
          </a:p>
          <a:p>
            <a:pPr algn="just"/>
            <a:endParaRPr lang="en-US" altLang="en-US" sz="2400"/>
          </a:p>
        </p:txBody>
      </p:sp>
      <p:pic>
        <p:nvPicPr>
          <p:cNvPr id="47109" name="Picture 4">
            <a:extLst>
              <a:ext uri="{FF2B5EF4-FFF2-40B4-BE49-F238E27FC236}">
                <a16:creationId xmlns:a16="http://schemas.microsoft.com/office/drawing/2014/main" id="{FDA181E7-E8AC-FE07-2180-5A7BED2A7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6">
            <a:extLst>
              <a:ext uri="{FF2B5EF4-FFF2-40B4-BE49-F238E27FC236}">
                <a16:creationId xmlns:a16="http://schemas.microsoft.com/office/drawing/2014/main" id="{813B5AB0-13C8-3365-9588-F62212B87C15}"/>
              </a:ext>
            </a:extLst>
          </p:cNvPr>
          <p:cNvSpPr>
            <a:spLocks noChangeArrowheads="1"/>
          </p:cNvSpPr>
          <p:nvPr/>
        </p:nvSpPr>
        <p:spPr bwMode="auto">
          <a:xfrm>
            <a:off x="304800" y="6321425"/>
            <a:ext cx="861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pPr>
            <a:r>
              <a:rPr lang="en-US" altLang="en-US" sz="1400" i="1"/>
              <a:t>*(Simon J. Kistemaker, Comentario al Nuevo Testamento: Hechos, Pag. 32, Editorial Libros Desafio).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D0EA3C97-8139-7499-2754-0ED6E0D11CBF}"/>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Paralelismos y Repeticiones</a:t>
            </a:r>
            <a:endParaRPr lang="en-US" altLang="en-US" sz="3000"/>
          </a:p>
        </p:txBody>
      </p:sp>
      <p:pic>
        <p:nvPicPr>
          <p:cNvPr id="48131" name="Picture 4">
            <a:extLst>
              <a:ext uri="{FF2B5EF4-FFF2-40B4-BE49-F238E27FC236}">
                <a16:creationId xmlns:a16="http://schemas.microsoft.com/office/drawing/2014/main" id="{86685769-4C10-90A9-FCB6-DF8DF8E35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54013"/>
            <a:ext cx="2078038"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2">
            <a:extLst>
              <a:ext uri="{FF2B5EF4-FFF2-40B4-BE49-F238E27FC236}">
                <a16:creationId xmlns:a16="http://schemas.microsoft.com/office/drawing/2014/main" id="{44E19D43-0C63-695E-90FD-55962E0D08B9}"/>
              </a:ext>
            </a:extLst>
          </p:cNvPr>
          <p:cNvSpPr txBox="1">
            <a:spLocks noChangeArrowheads="1"/>
          </p:cNvSpPr>
          <p:nvPr/>
        </p:nvSpPr>
        <p:spPr bwMode="auto">
          <a:xfrm>
            <a:off x="1371600" y="1676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Pedro</a:t>
            </a:r>
          </a:p>
        </p:txBody>
      </p:sp>
      <p:sp>
        <p:nvSpPr>
          <p:cNvPr id="48133" name="TextBox 7">
            <a:extLst>
              <a:ext uri="{FF2B5EF4-FFF2-40B4-BE49-F238E27FC236}">
                <a16:creationId xmlns:a16="http://schemas.microsoft.com/office/drawing/2014/main" id="{795646A3-4A34-5FDD-7108-05C9DDE37AB0}"/>
              </a:ext>
            </a:extLst>
          </p:cNvPr>
          <p:cNvSpPr txBox="1">
            <a:spLocks noChangeArrowheads="1"/>
          </p:cNvSpPr>
          <p:nvPr/>
        </p:nvSpPr>
        <p:spPr bwMode="auto">
          <a:xfrm>
            <a:off x="6019800" y="16764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Pablo</a:t>
            </a:r>
          </a:p>
        </p:txBody>
      </p:sp>
      <p:sp>
        <p:nvSpPr>
          <p:cNvPr id="48134" name="Rectangle 1">
            <a:extLst>
              <a:ext uri="{FF2B5EF4-FFF2-40B4-BE49-F238E27FC236}">
                <a16:creationId xmlns:a16="http://schemas.microsoft.com/office/drawing/2014/main" id="{AEF81E40-C938-2EDE-AEC5-583D7D46572B}"/>
              </a:ext>
            </a:extLst>
          </p:cNvPr>
          <p:cNvSpPr>
            <a:spLocks noChangeArrowheads="1"/>
          </p:cNvSpPr>
          <p:nvPr/>
        </p:nvSpPr>
        <p:spPr bwMode="auto">
          <a:xfrm>
            <a:off x="76200" y="1981200"/>
            <a:ext cx="42465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latin typeface="LiberationSerif"/>
              </a:rPr>
              <a:t>Sermon (Acts 2:22–39) Healing of paralytic (3:1–10) </a:t>
            </a:r>
            <a:endParaRPr lang="en-US" altLang="en-US" sz="1500"/>
          </a:p>
          <a:p>
            <a:r>
              <a:rPr lang="en-US" altLang="en-US" sz="1500">
                <a:latin typeface="LiberationSerif"/>
              </a:rPr>
              <a:t>Sermon following healing, denying apostles’ power (3:12–26, esp. 3:12) </a:t>
            </a:r>
            <a:endParaRPr lang="en-US" altLang="en-US" sz="1500"/>
          </a:p>
          <a:p>
            <a:r>
              <a:rPr lang="en-US" altLang="en-US" sz="1500">
                <a:latin typeface="LiberationSerif"/>
              </a:rPr>
              <a:t>Filled with the Spirit in ministry (4:8) </a:t>
            </a:r>
            <a:endParaRPr lang="en-US" altLang="en-US" sz="1500"/>
          </a:p>
          <a:p>
            <a:r>
              <a:rPr lang="en-US" altLang="en-US" sz="1500">
                <a:latin typeface="LiberationSerif"/>
              </a:rPr>
              <a:t>Healings through apostles without direct consent (5:15) </a:t>
            </a:r>
            <a:endParaRPr lang="en-US" altLang="en-US" sz="1500"/>
          </a:p>
        </p:txBody>
      </p:sp>
      <p:sp>
        <p:nvSpPr>
          <p:cNvPr id="48135" name="Rectangle 3">
            <a:extLst>
              <a:ext uri="{FF2B5EF4-FFF2-40B4-BE49-F238E27FC236}">
                <a16:creationId xmlns:a16="http://schemas.microsoft.com/office/drawing/2014/main" id="{755818BE-853F-AEF0-23C3-0E87568ADC7E}"/>
              </a:ext>
            </a:extLst>
          </p:cNvPr>
          <p:cNvSpPr>
            <a:spLocks noChangeArrowheads="1"/>
          </p:cNvSpPr>
          <p:nvPr/>
        </p:nvSpPr>
        <p:spPr bwMode="auto">
          <a:xfrm>
            <a:off x="4648200" y="1981200"/>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latin typeface="LiberationSerif"/>
              </a:rPr>
              <a:t>Sermon (Acts 13:26–41) Healing of paralytic (14:8–11) </a:t>
            </a:r>
            <a:endParaRPr lang="en-US" altLang="en-US" sz="1500"/>
          </a:p>
          <a:p>
            <a:r>
              <a:rPr lang="en-US" altLang="en-US" sz="1500">
                <a:latin typeface="LiberationSerif"/>
              </a:rPr>
              <a:t>Sermon following healing, denying apostles’ power (14:15–17, esp. 14:15) </a:t>
            </a:r>
            <a:endParaRPr lang="en-US" altLang="en-US" sz="1500"/>
          </a:p>
          <a:p>
            <a:r>
              <a:rPr lang="en-US" altLang="en-US" sz="1500">
                <a:latin typeface="LiberationSerif"/>
              </a:rPr>
              <a:t>Filled with the Spirit in ministry (13:9) </a:t>
            </a:r>
            <a:endParaRPr lang="en-US" altLang="en-US" sz="1500"/>
          </a:p>
          <a:p>
            <a:r>
              <a:rPr lang="en-US" altLang="en-US" sz="1500">
                <a:latin typeface="LiberationSerif"/>
              </a:rPr>
              <a:t>Healings through apostles without direct consent (19:12) </a:t>
            </a:r>
            <a:endParaRPr lang="en-US" altLang="en-US" sz="1500"/>
          </a:p>
        </p:txBody>
      </p:sp>
      <p:sp>
        <p:nvSpPr>
          <p:cNvPr id="48136" name="Rectangle 4">
            <a:extLst>
              <a:ext uri="{FF2B5EF4-FFF2-40B4-BE49-F238E27FC236}">
                <a16:creationId xmlns:a16="http://schemas.microsoft.com/office/drawing/2014/main" id="{807B9ECC-E879-6EE5-07E4-D003BD0F1E34}"/>
              </a:ext>
            </a:extLst>
          </p:cNvPr>
          <p:cNvSpPr>
            <a:spLocks noChangeArrowheads="1"/>
          </p:cNvSpPr>
          <p:nvPr/>
        </p:nvSpPr>
        <p:spPr bwMode="auto">
          <a:xfrm>
            <a:off x="76200" y="3352800"/>
            <a:ext cx="45720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latin typeface="LiberationSerif"/>
              </a:rPr>
              <a:t>Defended by a Pharisee in the Sanhedrin (5:34–39) </a:t>
            </a:r>
            <a:endParaRPr lang="en-US" altLang="en-US" sz="1500"/>
          </a:p>
          <a:p>
            <a:r>
              <a:rPr lang="en-US" altLang="en-US" sz="1500">
                <a:latin typeface="LiberationSerif"/>
              </a:rPr>
              <a:t>Appoints leaders through laying on hands (6:1–6) </a:t>
            </a:r>
            <a:endParaRPr lang="en-US" altLang="en-US" sz="1500"/>
          </a:p>
          <a:p>
            <a:r>
              <a:rPr lang="en-US" altLang="en-US" sz="1500">
                <a:latin typeface="LiberationSerif"/>
              </a:rPr>
              <a:t>People receive Spirit through his hands (8:17) </a:t>
            </a:r>
            <a:endParaRPr lang="en-US" altLang="en-US" sz="1500"/>
          </a:p>
          <a:p>
            <a:r>
              <a:rPr lang="en-US" altLang="en-US" sz="1500">
                <a:latin typeface="LiberationSerif"/>
              </a:rPr>
              <a:t>Confronting and superseding false prophets (8:18–24)</a:t>
            </a:r>
          </a:p>
          <a:p>
            <a:r>
              <a:rPr lang="en-US" altLang="en-US" sz="1500">
                <a:latin typeface="LiberationSerif"/>
              </a:rPr>
              <a:t> </a:t>
            </a:r>
            <a:endParaRPr lang="en-US" altLang="en-US" sz="1500"/>
          </a:p>
          <a:p>
            <a:r>
              <a:rPr lang="en-US" altLang="en-US" sz="1500">
                <a:latin typeface="LiberationSerif"/>
              </a:rPr>
              <a:t>Raising the dead (9:36–41) Befriends centurion (10:24–48) Rejects Gentile worship (10:26) </a:t>
            </a:r>
            <a:endParaRPr lang="en-US" altLang="en-US" sz="1500"/>
          </a:p>
          <a:p>
            <a:r>
              <a:rPr lang="en-US" altLang="en-US" sz="1500">
                <a:latin typeface="LiberationSerif"/>
              </a:rPr>
              <a:t>Defends Gentile mission in Jerusalem (11:4–17; 15:7–11) </a:t>
            </a:r>
            <a:endParaRPr lang="en-US" altLang="en-US" sz="1500"/>
          </a:p>
          <a:p>
            <a:r>
              <a:rPr lang="en-US" altLang="en-US" sz="1500">
                <a:latin typeface="LiberationSerif"/>
              </a:rPr>
              <a:t>Imprisoned at a Jewish festival (12:4– 7) </a:t>
            </a:r>
            <a:endParaRPr lang="en-US" altLang="en-US" sz="1500"/>
          </a:p>
          <a:p>
            <a:r>
              <a:rPr lang="en-US" altLang="en-US" sz="1500">
                <a:latin typeface="LiberationSerif"/>
              </a:rPr>
              <a:t>Miraculous release from prison (5:19; 12:6–11)*</a:t>
            </a:r>
            <a:endParaRPr lang="en-US" altLang="en-US" sz="1500"/>
          </a:p>
        </p:txBody>
      </p:sp>
      <p:sp>
        <p:nvSpPr>
          <p:cNvPr id="48137" name="Rectangle 5">
            <a:extLst>
              <a:ext uri="{FF2B5EF4-FFF2-40B4-BE49-F238E27FC236}">
                <a16:creationId xmlns:a16="http://schemas.microsoft.com/office/drawing/2014/main" id="{3880FA95-A60B-C65B-F3BE-875A6343AEB0}"/>
              </a:ext>
            </a:extLst>
          </p:cNvPr>
          <p:cNvSpPr>
            <a:spLocks noChangeArrowheads="1"/>
          </p:cNvSpPr>
          <p:nvPr/>
        </p:nvSpPr>
        <p:spPr bwMode="auto">
          <a:xfrm>
            <a:off x="4648200" y="3352800"/>
            <a:ext cx="4572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latin typeface="LiberationSerif"/>
              </a:rPr>
              <a:t>Defended by Pharisees in the Sanhedrin (23:9) </a:t>
            </a:r>
            <a:endParaRPr lang="en-US" altLang="en-US" sz="1500"/>
          </a:p>
          <a:p>
            <a:r>
              <a:rPr lang="en-US" altLang="en-US" sz="1500">
                <a:latin typeface="LiberationSerif"/>
              </a:rPr>
              <a:t>Appoints leaders through laying on hands (14:23) </a:t>
            </a:r>
            <a:endParaRPr lang="en-US" altLang="en-US" sz="1500"/>
          </a:p>
          <a:p>
            <a:r>
              <a:rPr lang="en-US" altLang="en-US" sz="1500">
                <a:latin typeface="LiberationSerif"/>
              </a:rPr>
              <a:t>People receive Spirit through his hands (19:6) </a:t>
            </a:r>
            <a:endParaRPr lang="en-US" altLang="en-US" sz="1500"/>
          </a:p>
          <a:p>
            <a:r>
              <a:rPr lang="en-US" altLang="en-US" sz="1500">
                <a:latin typeface="LiberationSerif"/>
              </a:rPr>
              <a:t>Confronting and superseding false prophets (13:6–11; 19:13–20) </a:t>
            </a:r>
            <a:endParaRPr lang="en-US" altLang="en-US" sz="1500"/>
          </a:p>
          <a:p>
            <a:r>
              <a:rPr lang="en-US" altLang="en-US" sz="1500">
                <a:latin typeface="LiberationSerif"/>
              </a:rPr>
              <a:t>Raising the dead (20:9–12) Befriends centurion (27:1–44) </a:t>
            </a:r>
            <a:endParaRPr lang="en-US" altLang="en-US" sz="1500"/>
          </a:p>
          <a:p>
            <a:r>
              <a:rPr lang="en-US" altLang="en-US" sz="1500">
                <a:latin typeface="LiberationSerif"/>
              </a:rPr>
              <a:t>Rejects Gentile worship (14:15; cf. 28:6) </a:t>
            </a:r>
            <a:endParaRPr lang="en-US" altLang="en-US" sz="1500"/>
          </a:p>
          <a:p>
            <a:r>
              <a:rPr lang="en-US" altLang="en-US" sz="1500">
                <a:latin typeface="LiberationSerif"/>
              </a:rPr>
              <a:t>Defends Gentile mission in Jerusalem (15:4, 12; cf. 21:21–26; 22:21) </a:t>
            </a:r>
            <a:endParaRPr lang="en-US" altLang="en-US" sz="1500"/>
          </a:p>
          <a:p>
            <a:r>
              <a:rPr lang="en-US" altLang="en-US" sz="1500">
                <a:latin typeface="LiberationSerif"/>
              </a:rPr>
              <a:t>Imprisoned at a Jewish festival (22:24; cf. 20:16) </a:t>
            </a:r>
            <a:endParaRPr lang="en-US" altLang="en-US" sz="1500"/>
          </a:p>
          <a:p>
            <a:r>
              <a:rPr lang="en-US" altLang="en-US" sz="1500">
                <a:latin typeface="LiberationSerif"/>
              </a:rPr>
              <a:t>Miraculous release from prison (16:25– 34)*</a:t>
            </a:r>
            <a:endParaRPr lang="en-US" altLang="en-US" sz="1500"/>
          </a:p>
        </p:txBody>
      </p:sp>
      <p:sp>
        <p:nvSpPr>
          <p:cNvPr id="48138" name="Rectangle 6">
            <a:extLst>
              <a:ext uri="{FF2B5EF4-FFF2-40B4-BE49-F238E27FC236}">
                <a16:creationId xmlns:a16="http://schemas.microsoft.com/office/drawing/2014/main" id="{DD6AFE44-91CE-C4A4-8FE4-9BB1DE2B0EC2}"/>
              </a:ext>
            </a:extLst>
          </p:cNvPr>
          <p:cNvSpPr>
            <a:spLocks noChangeArrowheads="1"/>
          </p:cNvSpPr>
          <p:nvPr/>
        </p:nvSpPr>
        <p:spPr bwMode="auto">
          <a:xfrm>
            <a:off x="304800" y="6321425"/>
            <a:ext cx="861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pPr>
            <a:r>
              <a:rPr lang="en-US" altLang="en-US" sz="1400" i="1"/>
              <a:t>*(Craig Keener, Acts, an exegetical commentary, Vol. 1., Pag. 562, Baker Academic).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7C159063-3B7B-8CE1-6CFC-28A3CFAF1C45}"/>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Paralelismos y Repeticiones</a:t>
            </a:r>
            <a:endParaRPr lang="en-US" altLang="en-US" sz="3000"/>
          </a:p>
        </p:txBody>
      </p:sp>
      <p:pic>
        <p:nvPicPr>
          <p:cNvPr id="49155" name="Picture 4">
            <a:extLst>
              <a:ext uri="{FF2B5EF4-FFF2-40B4-BE49-F238E27FC236}">
                <a16:creationId xmlns:a16="http://schemas.microsoft.com/office/drawing/2014/main" id="{623013E7-F492-D433-4675-B0E8803D0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2">
            <a:extLst>
              <a:ext uri="{FF2B5EF4-FFF2-40B4-BE49-F238E27FC236}">
                <a16:creationId xmlns:a16="http://schemas.microsoft.com/office/drawing/2014/main" id="{37187BED-4A18-2E1A-F182-468DE3D1D2E5}"/>
              </a:ext>
            </a:extLst>
          </p:cNvPr>
          <p:cNvSpPr txBox="1">
            <a:spLocks noChangeArrowheads="1"/>
          </p:cNvSpPr>
          <p:nvPr/>
        </p:nvSpPr>
        <p:spPr bwMode="auto">
          <a:xfrm>
            <a:off x="1371600" y="2209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Juan Bautista</a:t>
            </a:r>
          </a:p>
        </p:txBody>
      </p:sp>
      <p:sp>
        <p:nvSpPr>
          <p:cNvPr id="49157" name="TextBox 7">
            <a:extLst>
              <a:ext uri="{FF2B5EF4-FFF2-40B4-BE49-F238E27FC236}">
                <a16:creationId xmlns:a16="http://schemas.microsoft.com/office/drawing/2014/main" id="{CC9A72D8-8C2D-07DC-4839-49C70B23700C}"/>
              </a:ext>
            </a:extLst>
          </p:cNvPr>
          <p:cNvSpPr txBox="1">
            <a:spLocks noChangeArrowheads="1"/>
          </p:cNvSpPr>
          <p:nvPr/>
        </p:nvSpPr>
        <p:spPr bwMode="auto">
          <a:xfrm>
            <a:off x="6019800" y="22098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Jesus</a:t>
            </a:r>
          </a:p>
        </p:txBody>
      </p:sp>
      <p:sp>
        <p:nvSpPr>
          <p:cNvPr id="49158" name="Rectangle 3">
            <a:extLst>
              <a:ext uri="{FF2B5EF4-FFF2-40B4-BE49-F238E27FC236}">
                <a16:creationId xmlns:a16="http://schemas.microsoft.com/office/drawing/2014/main" id="{B5C84B3E-051C-AD77-A0BC-9CAAD284D2E8}"/>
              </a:ext>
            </a:extLst>
          </p:cNvPr>
          <p:cNvSpPr>
            <a:spLocks noChangeArrowheads="1"/>
          </p:cNvSpPr>
          <p:nvPr/>
        </p:nvSpPr>
        <p:spPr bwMode="auto">
          <a:xfrm>
            <a:off x="76200" y="2847975"/>
            <a:ext cx="4572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LiberationSerif"/>
              </a:rPr>
              <a:t>Luke 1:12: the vision’s recipient troubled </a:t>
            </a:r>
            <a:endParaRPr lang="en-US" altLang="en-US"/>
          </a:p>
          <a:p>
            <a:r>
              <a:rPr lang="en-US" altLang="en-US">
                <a:latin typeface="LiberationSerif"/>
              </a:rPr>
              <a:t>1:13: do not be afraid </a:t>
            </a:r>
            <a:endParaRPr lang="en-US" altLang="en-US"/>
          </a:p>
          <a:p>
            <a:r>
              <a:rPr lang="en-US" altLang="en-US">
                <a:latin typeface="LiberationSerif"/>
              </a:rPr>
              <a:t>1:13: reason for miracle </a:t>
            </a:r>
            <a:endParaRPr lang="en-US" altLang="en-US"/>
          </a:p>
          <a:p>
            <a:r>
              <a:rPr lang="en-US" altLang="en-US">
                <a:latin typeface="LiberationSerif"/>
              </a:rPr>
              <a:t>1:13: child’s name (John) </a:t>
            </a:r>
            <a:endParaRPr lang="en-US" altLang="en-US"/>
          </a:p>
          <a:p>
            <a:r>
              <a:rPr lang="en-US" altLang="en-US">
                <a:latin typeface="LiberationSerif"/>
              </a:rPr>
              <a:t>1:15: child will be great </a:t>
            </a:r>
            <a:endParaRPr lang="en-US" altLang="en-US"/>
          </a:p>
          <a:p>
            <a:r>
              <a:rPr lang="en-US" altLang="en-US">
                <a:latin typeface="LiberationSerif"/>
              </a:rPr>
              <a:t>1:15: filled with the Holy Spirit from the womb </a:t>
            </a:r>
            <a:endParaRPr lang="en-US" altLang="en-US"/>
          </a:p>
          <a:p>
            <a:r>
              <a:rPr lang="en-US" altLang="en-US">
                <a:latin typeface="LiberationSerif"/>
              </a:rPr>
              <a:t>1:16–17: mission</a:t>
            </a:r>
            <a:br>
              <a:rPr lang="en-US" altLang="en-US">
                <a:latin typeface="LiberationSerif"/>
              </a:rPr>
            </a:br>
            <a:r>
              <a:rPr lang="en-US" altLang="en-US">
                <a:latin typeface="LiberationSerif"/>
              </a:rPr>
              <a:t>1:18: question</a:t>
            </a:r>
            <a:br>
              <a:rPr lang="en-US" altLang="en-US">
                <a:latin typeface="LiberationSerif"/>
              </a:rPr>
            </a:br>
            <a:r>
              <a:rPr lang="en-US" altLang="en-US">
                <a:latin typeface="LiberationSerif"/>
              </a:rPr>
              <a:t>1:19–20: proof or explanation 1:20: Zechariah muted for unbelief 1:80: child grows*</a:t>
            </a:r>
            <a:endParaRPr lang="en-US" altLang="en-US"/>
          </a:p>
        </p:txBody>
      </p:sp>
      <p:sp>
        <p:nvSpPr>
          <p:cNvPr id="49159" name="Rectangle 4">
            <a:extLst>
              <a:ext uri="{FF2B5EF4-FFF2-40B4-BE49-F238E27FC236}">
                <a16:creationId xmlns:a16="http://schemas.microsoft.com/office/drawing/2014/main" id="{2B545F1F-D2D7-1EAB-CEFD-8196FAB0A2C1}"/>
              </a:ext>
            </a:extLst>
          </p:cNvPr>
          <p:cNvSpPr>
            <a:spLocks noChangeArrowheads="1"/>
          </p:cNvSpPr>
          <p:nvPr/>
        </p:nvSpPr>
        <p:spPr bwMode="auto">
          <a:xfrm>
            <a:off x="4627563" y="2847975"/>
            <a:ext cx="4572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LiberationSerif"/>
              </a:rPr>
              <a:t>Luke 1:29: the vision’s recipient troubled </a:t>
            </a:r>
            <a:endParaRPr lang="en-US" altLang="en-US"/>
          </a:p>
          <a:p>
            <a:r>
              <a:rPr lang="en-US" altLang="en-US">
                <a:latin typeface="LiberationSerif"/>
              </a:rPr>
              <a:t>1:30: do not be afraid </a:t>
            </a:r>
            <a:endParaRPr lang="en-US" altLang="en-US"/>
          </a:p>
          <a:p>
            <a:r>
              <a:rPr lang="en-US" altLang="en-US">
                <a:latin typeface="LiberationSerif"/>
              </a:rPr>
              <a:t>1:30: reason for miracle </a:t>
            </a:r>
            <a:endParaRPr lang="en-US" altLang="en-US"/>
          </a:p>
          <a:p>
            <a:r>
              <a:rPr lang="en-US" altLang="en-US">
                <a:latin typeface="LiberationSerif"/>
              </a:rPr>
              <a:t>1:31: child’s name (Jesus) </a:t>
            </a:r>
            <a:endParaRPr lang="en-US" altLang="en-US"/>
          </a:p>
          <a:p>
            <a:r>
              <a:rPr lang="en-US" altLang="en-US">
                <a:latin typeface="LiberationSerif"/>
              </a:rPr>
              <a:t>1:32: child will be great </a:t>
            </a:r>
            <a:endParaRPr lang="en-US" altLang="en-US"/>
          </a:p>
          <a:p>
            <a:r>
              <a:rPr lang="en-US" altLang="en-US">
                <a:latin typeface="LiberationSerif"/>
              </a:rPr>
              <a:t>1:35: conceived through the Holy Spirit</a:t>
            </a:r>
            <a:r>
              <a:rPr lang="en-US" altLang="en-US" sz="1600">
                <a:latin typeface="LiberationSerif"/>
              </a:rPr>
              <a:t>* </a:t>
            </a:r>
            <a:endParaRPr lang="en-US" altLang="en-US"/>
          </a:p>
          <a:p>
            <a:r>
              <a:rPr lang="en-US" altLang="en-US">
                <a:latin typeface="LiberationSerif"/>
              </a:rPr>
              <a:t>1:32–33: mission</a:t>
            </a:r>
            <a:br>
              <a:rPr lang="en-US" altLang="en-US">
                <a:latin typeface="LiberationSerif"/>
              </a:rPr>
            </a:br>
            <a:r>
              <a:rPr lang="en-US" altLang="en-US">
                <a:latin typeface="LiberationSerif"/>
              </a:rPr>
              <a:t>1:34: question</a:t>
            </a:r>
            <a:br>
              <a:rPr lang="en-US" altLang="en-US">
                <a:latin typeface="LiberationSerif"/>
              </a:rPr>
            </a:br>
            <a:r>
              <a:rPr lang="en-US" altLang="en-US">
                <a:latin typeface="LiberationSerif"/>
              </a:rPr>
              <a:t>1:35–37: proof or explanation 1:38, 45: Mary praised for faith 2:40, 52: child grows* </a:t>
            </a:r>
            <a:endParaRPr lang="en-US" altLang="en-US"/>
          </a:p>
        </p:txBody>
      </p:sp>
      <p:sp>
        <p:nvSpPr>
          <p:cNvPr id="49160" name="Rectangle 6">
            <a:extLst>
              <a:ext uri="{FF2B5EF4-FFF2-40B4-BE49-F238E27FC236}">
                <a16:creationId xmlns:a16="http://schemas.microsoft.com/office/drawing/2014/main" id="{66B6FF2B-A59A-5A9F-3105-A1F6C367F87D}"/>
              </a:ext>
            </a:extLst>
          </p:cNvPr>
          <p:cNvSpPr>
            <a:spLocks noChangeArrowheads="1"/>
          </p:cNvSpPr>
          <p:nvPr/>
        </p:nvSpPr>
        <p:spPr bwMode="auto">
          <a:xfrm>
            <a:off x="304800" y="6321425"/>
            <a:ext cx="861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pPr>
            <a:r>
              <a:rPr lang="en-US" altLang="en-US" sz="1400" i="1"/>
              <a:t>*(Craig Keener, Acts, an exegetical commentary, Vol. 1., Pag. 557, Baker Academic).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D00DF921-90FA-F7D4-FE9D-9957A4EBD62B}"/>
              </a:ext>
            </a:extLst>
          </p:cNvPr>
          <p:cNvSpPr>
            <a:spLocks noChangeArrowheads="1"/>
          </p:cNvSpPr>
          <p:nvPr/>
        </p:nvSpPr>
        <p:spPr bwMode="auto">
          <a:xfrm>
            <a:off x="0" y="1828800"/>
            <a:ext cx="4572000" cy="4572000"/>
          </a:xfrm>
          <a:prstGeom prst="rect">
            <a:avLst/>
          </a:prstGeom>
          <a:solidFill>
            <a:schemeClr val="accent5">
              <a:lumMod val="40000"/>
              <a:lumOff val="60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t>1 Samuel 2:1–10 </a:t>
            </a:r>
            <a:endParaRPr lang="en-US" sz="1300" dirty="0"/>
          </a:p>
          <a:p>
            <a:pPr>
              <a:defRPr/>
            </a:pPr>
            <a:r>
              <a:rPr lang="en-US" sz="1300" dirty="0"/>
              <a:t>God exalts lowly (2:1, 4–5, 8) </a:t>
            </a:r>
          </a:p>
          <a:p>
            <a:pPr>
              <a:defRPr/>
            </a:pPr>
            <a:r>
              <a:rPr lang="en-US" sz="1300" dirty="0"/>
              <a:t>I rejoice in your salvation (2:1) </a:t>
            </a:r>
          </a:p>
          <a:p>
            <a:pPr>
              <a:defRPr/>
            </a:pPr>
            <a:r>
              <a:rPr lang="en-US" sz="1300" dirty="0"/>
              <a:t>No one holy like the Lord (2:2) </a:t>
            </a:r>
          </a:p>
          <a:p>
            <a:pPr>
              <a:defRPr/>
            </a:pPr>
            <a:r>
              <a:rPr lang="en-US" sz="1300" dirty="0"/>
              <a:t>Proud brought down (2:3–5) </a:t>
            </a:r>
          </a:p>
          <a:p>
            <a:pPr>
              <a:defRPr/>
            </a:pPr>
            <a:r>
              <a:rPr lang="en-US" sz="1300" dirty="0"/>
              <a:t>Humble exalted, proud brought down (2:4–5) </a:t>
            </a:r>
          </a:p>
          <a:p>
            <a:pPr>
              <a:defRPr/>
            </a:pPr>
            <a:r>
              <a:rPr lang="en-US" sz="1300" dirty="0"/>
              <a:t>Celebration of God’s sovereignty in such reversals (2:3, 6–9) </a:t>
            </a:r>
          </a:p>
          <a:p>
            <a:pPr>
              <a:defRPr/>
            </a:pPr>
            <a:r>
              <a:rPr lang="en-US" sz="1300" dirty="0"/>
              <a:t>Barren given children (2:5)</a:t>
            </a:r>
            <a:br>
              <a:rPr lang="en-US" sz="1300" dirty="0"/>
            </a:br>
            <a:r>
              <a:rPr lang="en-US" sz="1300" dirty="0"/>
              <a:t>Poor vs. rich (2:7–8)</a:t>
            </a:r>
            <a:br>
              <a:rPr lang="en-US" sz="1300" dirty="0"/>
            </a:br>
            <a:r>
              <a:rPr lang="en-US" sz="1300" dirty="0"/>
              <a:t>Hungry vs. full (2:5)</a:t>
            </a:r>
            <a:br>
              <a:rPr lang="en-US" sz="1300" dirty="0"/>
            </a:br>
            <a:r>
              <a:rPr lang="en-US" sz="1300" dirty="0"/>
              <a:t>Poor displacing nobles (</a:t>
            </a:r>
            <a:r>
              <a:rPr lang="en-US" sz="1300" i="1" dirty="0" err="1"/>
              <a:t>dunastōn</a:t>
            </a:r>
            <a:r>
              <a:rPr lang="en-US" sz="1300" dirty="0"/>
              <a:t>, 2:8) </a:t>
            </a:r>
          </a:p>
          <a:p>
            <a:pPr>
              <a:defRPr/>
            </a:pPr>
            <a:r>
              <a:rPr lang="en-US" sz="1300" dirty="0"/>
              <a:t>Raises up from death (2:6) </a:t>
            </a:r>
          </a:p>
          <a:p>
            <a:pPr>
              <a:defRPr/>
            </a:pPr>
            <a:r>
              <a:rPr lang="en-US" sz="1300" dirty="0"/>
              <a:t>Shift from personal deliverance to God’s anointed king (2:10)* </a:t>
            </a:r>
          </a:p>
        </p:txBody>
      </p:sp>
      <p:sp>
        <p:nvSpPr>
          <p:cNvPr id="50179" name="Rectangle 3">
            <a:extLst>
              <a:ext uri="{FF2B5EF4-FFF2-40B4-BE49-F238E27FC236}">
                <a16:creationId xmlns:a16="http://schemas.microsoft.com/office/drawing/2014/main" id="{3A184A8A-ADDB-C690-83A6-51426B271521}"/>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Paralelismos y Repeticiones</a:t>
            </a:r>
            <a:endParaRPr lang="en-US" altLang="en-US" sz="3000"/>
          </a:p>
        </p:txBody>
      </p:sp>
      <p:pic>
        <p:nvPicPr>
          <p:cNvPr id="50180" name="Picture 4">
            <a:extLst>
              <a:ext uri="{FF2B5EF4-FFF2-40B4-BE49-F238E27FC236}">
                <a16:creationId xmlns:a16="http://schemas.microsoft.com/office/drawing/2014/main" id="{9C3D5EBB-3190-D20C-A532-44660D49F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1">
            <a:extLst>
              <a:ext uri="{FF2B5EF4-FFF2-40B4-BE49-F238E27FC236}">
                <a16:creationId xmlns:a16="http://schemas.microsoft.com/office/drawing/2014/main" id="{6901230B-E5D5-32E7-3437-2E7C47452052}"/>
              </a:ext>
            </a:extLst>
          </p:cNvPr>
          <p:cNvSpPr>
            <a:spLocks noChangeArrowheads="1"/>
          </p:cNvSpPr>
          <p:nvPr/>
        </p:nvSpPr>
        <p:spPr bwMode="auto">
          <a:xfrm>
            <a:off x="4724400" y="2593975"/>
            <a:ext cx="4572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t>Luke 1:46–55 </a:t>
            </a:r>
            <a:endParaRPr lang="en-US" altLang="en-US" sz="1300"/>
          </a:p>
          <a:p>
            <a:r>
              <a:rPr lang="en-US" altLang="en-US" sz="1300"/>
              <a:t>God exalts lowly (1:48, 52–53) </a:t>
            </a:r>
          </a:p>
          <a:p>
            <a:r>
              <a:rPr lang="en-US" altLang="en-US" sz="1300"/>
              <a:t>I have rejoiced in God my savior (1:47) </a:t>
            </a:r>
          </a:p>
          <a:p>
            <a:r>
              <a:rPr lang="en-US" altLang="en-US" sz="1300"/>
              <a:t>Holy is his name (1:49) </a:t>
            </a:r>
          </a:p>
          <a:p>
            <a:r>
              <a:rPr lang="en-US" altLang="en-US" sz="1300"/>
              <a:t>Proud brought down (1:51–53) </a:t>
            </a:r>
          </a:p>
          <a:p>
            <a:r>
              <a:rPr lang="en-US" altLang="en-US" sz="1300"/>
              <a:t>Humble exalted, proud brought down (1:52–53) </a:t>
            </a:r>
          </a:p>
          <a:p>
            <a:r>
              <a:rPr lang="en-US" altLang="en-US" sz="1300"/>
              <a:t>Celebration of God’s sovereignty in such reversals (1:51–53) </a:t>
            </a:r>
          </a:p>
          <a:p>
            <a:r>
              <a:rPr lang="en-US" altLang="en-US" sz="1300"/>
              <a:t>(Context: Elizabeth’s pregnancy) </a:t>
            </a:r>
          </a:p>
          <a:p>
            <a:r>
              <a:rPr lang="en-US" altLang="en-US" sz="1300"/>
              <a:t>Rich empty-handed (1:53) </a:t>
            </a:r>
          </a:p>
          <a:p>
            <a:r>
              <a:rPr lang="en-US" altLang="en-US" sz="1300"/>
              <a:t>Filled the hungry (1:53) </a:t>
            </a:r>
          </a:p>
          <a:p>
            <a:r>
              <a:rPr lang="en-US" altLang="en-US" sz="1300"/>
              <a:t>Brought down rulers (</a:t>
            </a:r>
            <a:r>
              <a:rPr lang="en-US" altLang="en-US" sz="1300" i="1"/>
              <a:t>dunastas</a:t>
            </a:r>
            <a:r>
              <a:rPr lang="en-US" altLang="en-US" sz="1300"/>
              <a:t>, 1:52) [same term] </a:t>
            </a:r>
          </a:p>
          <a:p>
            <a:r>
              <a:rPr lang="en-US" altLang="en-US" sz="1300"/>
              <a:t>(Implicit Lukan subtext?) </a:t>
            </a:r>
          </a:p>
          <a:p>
            <a:r>
              <a:rPr lang="en-US" altLang="en-US" sz="1300"/>
              <a:t>Shift from personal deliverance to Israel’s deliverance *</a:t>
            </a:r>
          </a:p>
        </p:txBody>
      </p:sp>
      <p:sp>
        <p:nvSpPr>
          <p:cNvPr id="50182" name="TextBox 2">
            <a:extLst>
              <a:ext uri="{FF2B5EF4-FFF2-40B4-BE49-F238E27FC236}">
                <a16:creationId xmlns:a16="http://schemas.microsoft.com/office/drawing/2014/main" id="{FE303CE8-3ED8-2F57-EEE1-35B59763387E}"/>
              </a:ext>
            </a:extLst>
          </p:cNvPr>
          <p:cNvSpPr txBox="1">
            <a:spLocks noChangeArrowheads="1"/>
          </p:cNvSpPr>
          <p:nvPr/>
        </p:nvSpPr>
        <p:spPr bwMode="auto">
          <a:xfrm>
            <a:off x="1600200" y="22098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Ana</a:t>
            </a:r>
          </a:p>
        </p:txBody>
      </p:sp>
      <p:sp>
        <p:nvSpPr>
          <p:cNvPr id="50183" name="TextBox 7">
            <a:extLst>
              <a:ext uri="{FF2B5EF4-FFF2-40B4-BE49-F238E27FC236}">
                <a16:creationId xmlns:a16="http://schemas.microsoft.com/office/drawing/2014/main" id="{D1F0B13B-6B04-7F11-8FCA-FEAF89995861}"/>
              </a:ext>
            </a:extLst>
          </p:cNvPr>
          <p:cNvSpPr txBox="1">
            <a:spLocks noChangeArrowheads="1"/>
          </p:cNvSpPr>
          <p:nvPr/>
        </p:nvSpPr>
        <p:spPr bwMode="auto">
          <a:xfrm>
            <a:off x="6019800" y="22098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Maria</a:t>
            </a:r>
          </a:p>
        </p:txBody>
      </p:sp>
      <p:sp>
        <p:nvSpPr>
          <p:cNvPr id="50184" name="Rectangle 6">
            <a:extLst>
              <a:ext uri="{FF2B5EF4-FFF2-40B4-BE49-F238E27FC236}">
                <a16:creationId xmlns:a16="http://schemas.microsoft.com/office/drawing/2014/main" id="{4C489F0A-74C2-5525-3162-6A2B1932FEB7}"/>
              </a:ext>
            </a:extLst>
          </p:cNvPr>
          <p:cNvSpPr>
            <a:spLocks noChangeArrowheads="1"/>
          </p:cNvSpPr>
          <p:nvPr/>
        </p:nvSpPr>
        <p:spPr bwMode="auto">
          <a:xfrm>
            <a:off x="304800" y="6321425"/>
            <a:ext cx="861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pPr>
            <a:r>
              <a:rPr lang="en-US" altLang="en-US" sz="1400" i="1"/>
              <a:t>*(Craig Keener, Acts, an exegetical commentary, Vol. 1., Pag. 557, Baker Academic).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18A04D57-3E3A-F8E0-537F-15DD5265EC20}"/>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Paralelismos y Repeticiones</a:t>
            </a:r>
            <a:endParaRPr lang="en-US" altLang="en-US" sz="3000"/>
          </a:p>
        </p:txBody>
      </p:sp>
      <p:pic>
        <p:nvPicPr>
          <p:cNvPr id="51203" name="Picture 4">
            <a:extLst>
              <a:ext uri="{FF2B5EF4-FFF2-40B4-BE49-F238E27FC236}">
                <a16:creationId xmlns:a16="http://schemas.microsoft.com/office/drawing/2014/main" id="{E71A36B1-440D-5022-B070-A5A87A38D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2">
            <a:extLst>
              <a:ext uri="{FF2B5EF4-FFF2-40B4-BE49-F238E27FC236}">
                <a16:creationId xmlns:a16="http://schemas.microsoft.com/office/drawing/2014/main" id="{B41D41B3-3E2B-6C1A-7C93-621297AC0EA7}"/>
              </a:ext>
            </a:extLst>
          </p:cNvPr>
          <p:cNvSpPr txBox="1">
            <a:spLocks noChangeArrowheads="1"/>
          </p:cNvSpPr>
          <p:nvPr/>
        </p:nvSpPr>
        <p:spPr bwMode="auto">
          <a:xfrm>
            <a:off x="1371600" y="1916113"/>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Lucas</a:t>
            </a:r>
          </a:p>
        </p:txBody>
      </p:sp>
      <p:sp>
        <p:nvSpPr>
          <p:cNvPr id="51205" name="TextBox 7">
            <a:extLst>
              <a:ext uri="{FF2B5EF4-FFF2-40B4-BE49-F238E27FC236}">
                <a16:creationId xmlns:a16="http://schemas.microsoft.com/office/drawing/2014/main" id="{CBB54650-DD4B-BD9C-1817-FCFEA4EC1223}"/>
              </a:ext>
            </a:extLst>
          </p:cNvPr>
          <p:cNvSpPr txBox="1">
            <a:spLocks noChangeArrowheads="1"/>
          </p:cNvSpPr>
          <p:nvPr/>
        </p:nvSpPr>
        <p:spPr bwMode="auto">
          <a:xfrm>
            <a:off x="6019800" y="19923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Hechos</a:t>
            </a:r>
          </a:p>
        </p:txBody>
      </p:sp>
      <p:sp>
        <p:nvSpPr>
          <p:cNvPr id="51206" name="Rectangle 1">
            <a:extLst>
              <a:ext uri="{FF2B5EF4-FFF2-40B4-BE49-F238E27FC236}">
                <a16:creationId xmlns:a16="http://schemas.microsoft.com/office/drawing/2014/main" id="{094F8362-AC72-E7F2-57C9-51F2DBD14E3F}"/>
              </a:ext>
            </a:extLst>
          </p:cNvPr>
          <p:cNvSpPr>
            <a:spLocks noChangeArrowheads="1"/>
          </p:cNvSpPr>
          <p:nvPr/>
        </p:nvSpPr>
        <p:spPr bwMode="auto">
          <a:xfrm>
            <a:off x="76200" y="2462213"/>
            <a:ext cx="45720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latin typeface="LiberationSerif"/>
              </a:rPr>
              <a:t>Luke 3:21: Jesus praying before his baptism and the descent of the Spirit </a:t>
            </a:r>
            <a:endParaRPr lang="en-US" altLang="en-US" sz="1600"/>
          </a:p>
          <a:p>
            <a:r>
              <a:rPr lang="en-US" altLang="en-US" sz="1600">
                <a:latin typeface="LiberationSerif"/>
              </a:rPr>
              <a:t>3:21–22: Spirit on Jesus</a:t>
            </a:r>
            <a:br>
              <a:rPr lang="en-US" altLang="en-US" sz="1600">
                <a:latin typeface="LiberationSerif"/>
              </a:rPr>
            </a:br>
            <a:r>
              <a:rPr lang="en-US" altLang="en-US" sz="1600">
                <a:latin typeface="LiberationSerif"/>
              </a:rPr>
              <a:t>4:14–21: inaugural mission speech </a:t>
            </a:r>
            <a:endParaRPr lang="en-US" altLang="en-US" sz="1600"/>
          </a:p>
          <a:p>
            <a:r>
              <a:rPr lang="en-US" altLang="en-US" sz="1600">
                <a:latin typeface="LiberationSerif"/>
              </a:rPr>
              <a:t>4:40; 5:17; 8:46: healing many, power going forth unexpectedly </a:t>
            </a:r>
            <a:endParaRPr lang="en-US" altLang="en-US" sz="1600"/>
          </a:p>
          <a:p>
            <a:r>
              <a:rPr lang="en-US" altLang="en-US" sz="1600">
                <a:latin typeface="LiberationSerif"/>
              </a:rPr>
              <a:t>5:17–26: healing a paralytic </a:t>
            </a:r>
            <a:endParaRPr lang="en-US" altLang="en-US" sz="1600"/>
          </a:p>
          <a:p>
            <a:r>
              <a:rPr lang="en-US" altLang="en-US" sz="1600">
                <a:latin typeface="LiberationSerif"/>
              </a:rPr>
              <a:t>5:29–6:11: opposition from Jewish leaders </a:t>
            </a:r>
            <a:endParaRPr lang="en-US" altLang="en-US" sz="1600"/>
          </a:p>
          <a:p>
            <a:r>
              <a:rPr lang="en-US" altLang="en-US" sz="1600">
                <a:latin typeface="LiberationSerif"/>
              </a:rPr>
              <a:t>8:40–56: raising the dead 7:1–10: God-fearing centurion </a:t>
            </a:r>
            <a:endParaRPr lang="en-US" altLang="en-US" sz="1600"/>
          </a:p>
          <a:p>
            <a:r>
              <a:rPr lang="en-US" altLang="en-US" sz="1600">
                <a:latin typeface="LiberationSerif"/>
              </a:rPr>
              <a:t>7:11–17: widow’s son raised </a:t>
            </a:r>
            <a:endParaRPr lang="en-US" altLang="en-US" sz="1600"/>
          </a:p>
          <a:p>
            <a:r>
              <a:rPr lang="en-US" altLang="en-US" sz="1600">
                <a:latin typeface="LiberationSerif"/>
              </a:rPr>
              <a:t>5:30; 7:36–50; 15:2: pious criticism of fellowship with sinners </a:t>
            </a:r>
            <a:endParaRPr lang="en-US" altLang="en-US" sz="1600"/>
          </a:p>
          <a:p>
            <a:r>
              <a:rPr lang="en-US" altLang="en-US" sz="1600">
                <a:latin typeface="LiberationSerif"/>
              </a:rPr>
              <a:t>9:51: Jesus’s journey to Jerusalem </a:t>
            </a:r>
          </a:p>
          <a:p>
            <a:r>
              <a:rPr lang="en-US" altLang="en-US" sz="1600">
                <a:latin typeface="LiberationSerif"/>
              </a:rPr>
              <a:t>13:33: warned of dangers in Jerusalem *</a:t>
            </a:r>
            <a:endParaRPr lang="en-US" altLang="en-US" sz="1600"/>
          </a:p>
        </p:txBody>
      </p:sp>
      <p:sp>
        <p:nvSpPr>
          <p:cNvPr id="51207" name="Rectangle 5">
            <a:extLst>
              <a:ext uri="{FF2B5EF4-FFF2-40B4-BE49-F238E27FC236}">
                <a16:creationId xmlns:a16="http://schemas.microsoft.com/office/drawing/2014/main" id="{88A24780-AC6A-6D06-9E15-A81470B14E53}"/>
              </a:ext>
            </a:extLst>
          </p:cNvPr>
          <p:cNvSpPr>
            <a:spLocks noChangeArrowheads="1"/>
          </p:cNvSpPr>
          <p:nvPr/>
        </p:nvSpPr>
        <p:spPr bwMode="auto">
          <a:xfrm>
            <a:off x="4572000" y="2444750"/>
            <a:ext cx="4572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latin typeface="LiberationSerif"/>
              </a:rPr>
              <a:t>Acts 1:14: the disciples praying before being baptized in the Spirit </a:t>
            </a:r>
            <a:endParaRPr lang="en-US" altLang="en-US" sz="1600"/>
          </a:p>
          <a:p>
            <a:r>
              <a:rPr lang="en-US" altLang="en-US" sz="1600">
                <a:latin typeface="LiberationSerif"/>
              </a:rPr>
              <a:t>2:1–4: Spirit on church </a:t>
            </a:r>
            <a:endParaRPr lang="en-US" altLang="en-US" sz="1600"/>
          </a:p>
          <a:p>
            <a:r>
              <a:rPr lang="en-US" altLang="en-US" sz="1600">
                <a:latin typeface="LiberationSerif"/>
              </a:rPr>
              <a:t>2:14–39/13:16–41: inaugural mission speeches </a:t>
            </a:r>
            <a:endParaRPr lang="en-US" altLang="en-US" sz="1600"/>
          </a:p>
          <a:p>
            <a:r>
              <a:rPr lang="en-US" altLang="en-US" sz="1600">
                <a:latin typeface="LiberationSerif"/>
              </a:rPr>
              <a:t>5:14–16/19:11–12; 28:9: healing many, power going forth unexpectedly </a:t>
            </a:r>
            <a:endParaRPr lang="en-US" altLang="en-US" sz="1600"/>
          </a:p>
          <a:p>
            <a:r>
              <a:rPr lang="en-US" altLang="en-US" sz="1600">
                <a:latin typeface="LiberationSerif"/>
              </a:rPr>
              <a:t>3:1–10/14:8–11: healing paralytics </a:t>
            </a:r>
            <a:endParaRPr lang="en-US" altLang="en-US" sz="1600"/>
          </a:p>
          <a:p>
            <a:r>
              <a:rPr lang="en-US" altLang="en-US" sz="1600">
                <a:latin typeface="LiberationSerif"/>
              </a:rPr>
              <a:t>4:1–8:3; 12:2–3/23:2, 15: opposition from Jewish leaders </a:t>
            </a:r>
            <a:endParaRPr lang="en-US" altLang="en-US" sz="1600"/>
          </a:p>
          <a:p>
            <a:r>
              <a:rPr lang="en-US" altLang="en-US" sz="1600">
                <a:latin typeface="LiberationSerif"/>
              </a:rPr>
              <a:t>9:36–41/20:9–12: raising the dead </a:t>
            </a:r>
            <a:endParaRPr lang="en-US" altLang="en-US" sz="1600"/>
          </a:p>
          <a:p>
            <a:r>
              <a:rPr lang="en-US" altLang="en-US" sz="1600">
                <a:latin typeface="LiberationSerif"/>
              </a:rPr>
              <a:t>10:1–48: God-fearing centurion (cf. 27:1–3) </a:t>
            </a:r>
            <a:endParaRPr lang="en-US" altLang="en-US" sz="1600"/>
          </a:p>
          <a:p>
            <a:r>
              <a:rPr lang="en-US" altLang="en-US" sz="1600">
                <a:latin typeface="LiberationSerif"/>
              </a:rPr>
              <a:t>9:36–43: widow raised (cf. the youth in 20:9–12) </a:t>
            </a:r>
            <a:endParaRPr lang="en-US" altLang="en-US" sz="1600"/>
          </a:p>
          <a:p>
            <a:r>
              <a:rPr lang="en-US" altLang="en-US" sz="1600">
                <a:latin typeface="LiberationSerif"/>
              </a:rPr>
              <a:t>11:3: pious criticism of fellowship with sinners (cf. Paul’s Gentile mission inviting hostility) </a:t>
            </a:r>
            <a:endParaRPr lang="en-US" altLang="en-US" sz="1600"/>
          </a:p>
          <a:p>
            <a:r>
              <a:rPr lang="en-US" altLang="en-US" sz="1600">
                <a:latin typeface="LiberationSerif"/>
              </a:rPr>
              <a:t>19:21: Paul’s journey to Rome </a:t>
            </a:r>
            <a:endParaRPr lang="en-US" altLang="en-US" sz="1600"/>
          </a:p>
          <a:p>
            <a:r>
              <a:rPr lang="en-US" altLang="en-US" sz="1600">
                <a:latin typeface="LiberationSerif"/>
              </a:rPr>
              <a:t>20:23; 21:12: warned of dangers in Jerusalem *</a:t>
            </a:r>
            <a:endParaRPr lang="en-US" altLang="en-US" sz="1600"/>
          </a:p>
        </p:txBody>
      </p:sp>
      <p:sp>
        <p:nvSpPr>
          <p:cNvPr id="51208" name="Rectangle 6">
            <a:extLst>
              <a:ext uri="{FF2B5EF4-FFF2-40B4-BE49-F238E27FC236}">
                <a16:creationId xmlns:a16="http://schemas.microsoft.com/office/drawing/2014/main" id="{4ED1E74F-C36D-8859-0316-FFF5D86B5A87}"/>
              </a:ext>
            </a:extLst>
          </p:cNvPr>
          <p:cNvSpPr>
            <a:spLocks noChangeArrowheads="1"/>
          </p:cNvSpPr>
          <p:nvPr/>
        </p:nvSpPr>
        <p:spPr bwMode="auto">
          <a:xfrm>
            <a:off x="304800" y="6473825"/>
            <a:ext cx="861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pPr>
            <a:r>
              <a:rPr lang="en-US" altLang="en-US" sz="1400" i="1"/>
              <a:t>*(Craig Keener, Acts, an exegetical commentary, Vol. 1., Pag. 558, Baker Academic).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4B6CA161-046C-3096-F8FD-C0BA5F3D414D}"/>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Paralelismos y Repeticiones</a:t>
            </a:r>
            <a:endParaRPr lang="en-US" altLang="en-US" sz="3000"/>
          </a:p>
        </p:txBody>
      </p:sp>
      <p:pic>
        <p:nvPicPr>
          <p:cNvPr id="52227" name="Picture 4">
            <a:extLst>
              <a:ext uri="{FF2B5EF4-FFF2-40B4-BE49-F238E27FC236}">
                <a16:creationId xmlns:a16="http://schemas.microsoft.com/office/drawing/2014/main" id="{D598BD02-9635-F73C-1D42-6CCDC0571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2">
            <a:extLst>
              <a:ext uri="{FF2B5EF4-FFF2-40B4-BE49-F238E27FC236}">
                <a16:creationId xmlns:a16="http://schemas.microsoft.com/office/drawing/2014/main" id="{03C8E16E-F44E-E59E-B855-56B365617CBA}"/>
              </a:ext>
            </a:extLst>
          </p:cNvPr>
          <p:cNvSpPr txBox="1">
            <a:spLocks noChangeArrowheads="1"/>
          </p:cNvSpPr>
          <p:nvPr/>
        </p:nvSpPr>
        <p:spPr bwMode="auto">
          <a:xfrm>
            <a:off x="1371600" y="1916113"/>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Lucas</a:t>
            </a:r>
          </a:p>
        </p:txBody>
      </p:sp>
      <p:sp>
        <p:nvSpPr>
          <p:cNvPr id="52229" name="TextBox 7">
            <a:extLst>
              <a:ext uri="{FF2B5EF4-FFF2-40B4-BE49-F238E27FC236}">
                <a16:creationId xmlns:a16="http://schemas.microsoft.com/office/drawing/2014/main" id="{32E1B24A-5068-D182-D582-B78A30D33DB7}"/>
              </a:ext>
            </a:extLst>
          </p:cNvPr>
          <p:cNvSpPr txBox="1">
            <a:spLocks noChangeArrowheads="1"/>
          </p:cNvSpPr>
          <p:nvPr/>
        </p:nvSpPr>
        <p:spPr bwMode="auto">
          <a:xfrm>
            <a:off x="6019800" y="19050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Hechos</a:t>
            </a:r>
          </a:p>
        </p:txBody>
      </p:sp>
      <p:sp>
        <p:nvSpPr>
          <p:cNvPr id="52230" name="Rectangle 3">
            <a:extLst>
              <a:ext uri="{FF2B5EF4-FFF2-40B4-BE49-F238E27FC236}">
                <a16:creationId xmlns:a16="http://schemas.microsoft.com/office/drawing/2014/main" id="{EEF4CC05-59CA-B13B-93C8-DE3B0A10BC2E}"/>
              </a:ext>
            </a:extLst>
          </p:cNvPr>
          <p:cNvSpPr>
            <a:spLocks noChangeArrowheads="1"/>
          </p:cNvSpPr>
          <p:nvPr/>
        </p:nvSpPr>
        <p:spPr bwMode="auto">
          <a:xfrm>
            <a:off x="76200" y="2178050"/>
            <a:ext cx="45720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latin typeface="LiberationSerif"/>
              </a:rPr>
              <a:t>19:11, 28: determined to go 20:24; 21:15, 17: determined to go </a:t>
            </a:r>
            <a:endParaRPr lang="en-US" altLang="en-US" sz="1600"/>
          </a:p>
          <a:p>
            <a:r>
              <a:rPr lang="en-US" altLang="en-US" sz="1600">
                <a:latin typeface="LiberationSerif"/>
              </a:rPr>
              <a:t>19:45–48: enters temple </a:t>
            </a:r>
            <a:endParaRPr lang="en-US" altLang="en-US" sz="1600"/>
          </a:p>
          <a:p>
            <a:r>
              <a:rPr lang="en-US" altLang="en-US" sz="1600">
                <a:latin typeface="LiberationSerif"/>
              </a:rPr>
              <a:t>20:27–39: hostile Sadducees reject resurrection </a:t>
            </a:r>
            <a:endParaRPr lang="en-US" altLang="en-US" sz="1600"/>
          </a:p>
          <a:p>
            <a:r>
              <a:rPr lang="en-US" altLang="en-US" sz="1600">
                <a:latin typeface="LiberationSerif"/>
              </a:rPr>
              <a:t>22:15–38: Jesus’s farewell speech† </a:t>
            </a:r>
            <a:endParaRPr lang="en-US" altLang="en-US" sz="1600"/>
          </a:p>
          <a:p>
            <a:r>
              <a:rPr lang="en-US" altLang="en-US" sz="1600">
                <a:latin typeface="LiberationSerif"/>
              </a:rPr>
              <a:t>22:66–71: arraigned before the Sanhedrin </a:t>
            </a:r>
            <a:endParaRPr lang="en-US" altLang="en-US" sz="1600"/>
          </a:p>
          <a:p>
            <a:r>
              <a:rPr lang="en-US" altLang="en-US" sz="1600">
                <a:latin typeface="LiberationSerif"/>
              </a:rPr>
              <a:t>22:69: provocative announcement of Son of Man at God’s right hand </a:t>
            </a:r>
            <a:endParaRPr lang="en-US" altLang="en-US" sz="1600"/>
          </a:p>
          <a:p>
            <a:r>
              <a:rPr lang="en-US" altLang="en-US" sz="1600">
                <a:latin typeface="LiberationSerif"/>
              </a:rPr>
              <a:t>23:34, 46: committing his spirit and praying for forgiveness of the persecutors </a:t>
            </a:r>
            <a:endParaRPr lang="en-US" altLang="en-US" sz="1600"/>
          </a:p>
          <a:p>
            <a:r>
              <a:rPr lang="en-US" altLang="en-US" sz="1600">
                <a:latin typeface="LiberationSerif"/>
              </a:rPr>
              <a:t>23:47: centurion recognizes God’s attestation of Jesus’s innocence </a:t>
            </a:r>
            <a:endParaRPr lang="en-US" altLang="en-US" sz="1600"/>
          </a:p>
          <a:p>
            <a:r>
              <a:rPr lang="en-US" altLang="en-US" sz="1600">
                <a:latin typeface="LiberationSerif"/>
              </a:rPr>
              <a:t>Jesus’s four hearings (before a governor and, only in Luke, Herod) </a:t>
            </a:r>
            <a:endParaRPr lang="en-US" altLang="en-US" sz="1600"/>
          </a:p>
          <a:p>
            <a:r>
              <a:rPr lang="en-US" altLang="en-US" sz="1600">
                <a:latin typeface="LiberationSerif"/>
              </a:rPr>
              <a:t>Luke emphasizes the fulfillment of Scripture, pointing to a mission to the nations (24:44–47)* </a:t>
            </a:r>
            <a:endParaRPr lang="en-US" altLang="en-US" sz="1600"/>
          </a:p>
        </p:txBody>
      </p:sp>
      <p:sp>
        <p:nvSpPr>
          <p:cNvPr id="52231" name="Rectangle 4">
            <a:extLst>
              <a:ext uri="{FF2B5EF4-FFF2-40B4-BE49-F238E27FC236}">
                <a16:creationId xmlns:a16="http://schemas.microsoft.com/office/drawing/2014/main" id="{49FF27CB-59FE-0ADE-4C04-CEC061F8798D}"/>
              </a:ext>
            </a:extLst>
          </p:cNvPr>
          <p:cNvSpPr>
            <a:spLocks noChangeArrowheads="1"/>
          </p:cNvSpPr>
          <p:nvPr/>
        </p:nvSpPr>
        <p:spPr bwMode="auto">
          <a:xfrm>
            <a:off x="4648200" y="2198688"/>
            <a:ext cx="45720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latin typeface="LiberationSerif"/>
              </a:rPr>
              <a:t>19:36–38: triumphal entry to Jerusalem 21:17–20; 28:15: triumphal entry to Rome, a lesser one to Jerusalem* </a:t>
            </a:r>
            <a:endParaRPr lang="en-US" altLang="en-US" sz="1600"/>
          </a:p>
          <a:p>
            <a:r>
              <a:rPr lang="en-US" altLang="en-US" sz="1600">
                <a:latin typeface="LiberationSerif"/>
              </a:rPr>
              <a:t>21:26: enters temple </a:t>
            </a:r>
            <a:endParaRPr lang="en-US" altLang="en-US" sz="1600"/>
          </a:p>
          <a:p>
            <a:r>
              <a:rPr lang="en-US" altLang="en-US" sz="1600">
                <a:latin typeface="LiberationSerif"/>
              </a:rPr>
              <a:t>4:1–2/23:6–9: hostile Sadducees reject resurrection </a:t>
            </a:r>
            <a:endParaRPr lang="en-US" altLang="en-US" sz="1600"/>
          </a:p>
          <a:p>
            <a:r>
              <a:rPr lang="en-US" altLang="en-US" sz="1600">
                <a:latin typeface="LiberationSerif"/>
              </a:rPr>
              <a:t>20:18–35: Paul’s farewell speech </a:t>
            </a:r>
            <a:endParaRPr lang="en-US" altLang="en-US" sz="1600"/>
          </a:p>
          <a:p>
            <a:r>
              <a:rPr lang="en-US" altLang="en-US" sz="1600">
                <a:latin typeface="LiberationSerif"/>
              </a:rPr>
              <a:t>6:8–15/22:30–23:10: arraigned before the Sanhedrin </a:t>
            </a:r>
            <a:endParaRPr lang="en-US" altLang="en-US" sz="1600"/>
          </a:p>
          <a:p>
            <a:r>
              <a:rPr lang="en-US" altLang="en-US" sz="1600">
                <a:latin typeface="LiberationSerif"/>
              </a:rPr>
              <a:t>7:56: provocative announcement of Son of Man at God’s right hand </a:t>
            </a:r>
            <a:endParaRPr lang="en-US" altLang="en-US" sz="1600"/>
          </a:p>
          <a:p>
            <a:r>
              <a:rPr lang="en-US" altLang="en-US" sz="1600">
                <a:latin typeface="LiberationSerif"/>
              </a:rPr>
              <a:t>7:59–60: committing his spirit and praying for forgiveness of the persecutors </a:t>
            </a:r>
            <a:endParaRPr lang="en-US" altLang="en-US" sz="1600"/>
          </a:p>
          <a:p>
            <a:r>
              <a:rPr lang="en-US" altLang="en-US" sz="1600">
                <a:latin typeface="LiberationSerif"/>
              </a:rPr>
              <a:t>27:31–32, 43: centurion recognizes God’s attestation of Paul’s innocence </a:t>
            </a:r>
            <a:endParaRPr lang="en-US" altLang="en-US" sz="1600"/>
          </a:p>
          <a:p>
            <a:r>
              <a:rPr lang="en-US" altLang="en-US" sz="1600">
                <a:latin typeface="LiberationSerif"/>
              </a:rPr>
              <a:t>Paul’s four hearings (before Roman governors and before Herod Agrippa II) </a:t>
            </a:r>
            <a:endParaRPr lang="en-US" altLang="en-US" sz="1600"/>
          </a:p>
          <a:p>
            <a:r>
              <a:rPr lang="en-US" altLang="en-US" sz="1600">
                <a:latin typeface="LiberationSerif"/>
              </a:rPr>
              <a:t>Luke emphasizes the fulfillment of Scripture, continuing a mission to the nations (28:25–28) *</a:t>
            </a:r>
            <a:endParaRPr lang="en-US" altLang="en-US" sz="1600"/>
          </a:p>
        </p:txBody>
      </p:sp>
      <p:sp>
        <p:nvSpPr>
          <p:cNvPr id="52232" name="Rectangle 6">
            <a:extLst>
              <a:ext uri="{FF2B5EF4-FFF2-40B4-BE49-F238E27FC236}">
                <a16:creationId xmlns:a16="http://schemas.microsoft.com/office/drawing/2014/main" id="{BB76EADC-E642-F482-7B58-C87EE732943D}"/>
              </a:ext>
            </a:extLst>
          </p:cNvPr>
          <p:cNvSpPr>
            <a:spLocks noChangeArrowheads="1"/>
          </p:cNvSpPr>
          <p:nvPr/>
        </p:nvSpPr>
        <p:spPr bwMode="auto">
          <a:xfrm>
            <a:off x="304800" y="6473825"/>
            <a:ext cx="861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pPr>
            <a:r>
              <a:rPr lang="en-US" altLang="en-US" sz="1400" i="1"/>
              <a:t>*(Craig Keener, Acts, an exegetical commentary, Vol. 1., Pag. 558, Baker Academic).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E4A12443-2FDA-5A24-573E-E5B56C39E0CA}"/>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Paralelismos y Repeticiones</a:t>
            </a:r>
            <a:endParaRPr lang="en-US" altLang="en-US" sz="3000"/>
          </a:p>
        </p:txBody>
      </p:sp>
      <p:pic>
        <p:nvPicPr>
          <p:cNvPr id="53251" name="Picture 4">
            <a:extLst>
              <a:ext uri="{FF2B5EF4-FFF2-40B4-BE49-F238E27FC236}">
                <a16:creationId xmlns:a16="http://schemas.microsoft.com/office/drawing/2014/main" id="{4CD207E2-CDBC-BC5C-8C88-3FFC8AD43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6">
            <a:extLst>
              <a:ext uri="{FF2B5EF4-FFF2-40B4-BE49-F238E27FC236}">
                <a16:creationId xmlns:a16="http://schemas.microsoft.com/office/drawing/2014/main" id="{15FE7F29-F2B2-96F3-2F1E-F69DF94B2D94}"/>
              </a:ext>
            </a:extLst>
          </p:cNvPr>
          <p:cNvSpPr>
            <a:spLocks noChangeArrowheads="1"/>
          </p:cNvSpPr>
          <p:nvPr/>
        </p:nvSpPr>
        <p:spPr bwMode="auto">
          <a:xfrm>
            <a:off x="304800" y="6473825"/>
            <a:ext cx="861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pPr>
            <a:r>
              <a:rPr lang="en-US" altLang="en-US" sz="1400" i="1"/>
              <a:t>*(Craig Keener, Acts, an exegetical commentary, Vol. 1., Pag. 728, Baker Academic).</a:t>
            </a:r>
          </a:p>
        </p:txBody>
      </p:sp>
      <p:sp>
        <p:nvSpPr>
          <p:cNvPr id="53253" name="Rectangle 1">
            <a:extLst>
              <a:ext uri="{FF2B5EF4-FFF2-40B4-BE49-F238E27FC236}">
                <a16:creationId xmlns:a16="http://schemas.microsoft.com/office/drawing/2014/main" id="{4E0C8863-A906-7464-88E6-A0681F770445}"/>
              </a:ext>
            </a:extLst>
          </p:cNvPr>
          <p:cNvSpPr>
            <a:spLocks noChangeArrowheads="1"/>
          </p:cNvSpPr>
          <p:nvPr/>
        </p:nvSpPr>
        <p:spPr bwMode="auto">
          <a:xfrm>
            <a:off x="457200" y="2498725"/>
            <a:ext cx="35052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latin typeface="LiberationSerif"/>
              </a:rPr>
              <a:t>Luke 24:4–9 </a:t>
            </a:r>
            <a:endParaRPr lang="en-US" altLang="en-US"/>
          </a:p>
          <a:p>
            <a:r>
              <a:rPr lang="en-US" altLang="en-US" sz="2000">
                <a:latin typeface="LiberationSerif"/>
              </a:rPr>
              <a:t>Behold, two men in flashing clothing (24:4) </a:t>
            </a:r>
            <a:endParaRPr lang="en-US" altLang="en-US" sz="2000"/>
          </a:p>
          <a:p>
            <a:r>
              <a:rPr lang="en-US" altLang="en-US" sz="2000">
                <a:latin typeface="LiberationSerif"/>
              </a:rPr>
              <a:t>Question: “Why are you seeking the living one with the dead?” (24:5) </a:t>
            </a:r>
            <a:endParaRPr lang="en-US" altLang="en-US" sz="2000"/>
          </a:p>
          <a:p>
            <a:r>
              <a:rPr lang="en-US" altLang="en-US" sz="2000">
                <a:latin typeface="LiberationSerif"/>
              </a:rPr>
              <a:t>Explanation of Jesus’s absence: “He is not here, but instead rose and is alive” (24:6) </a:t>
            </a:r>
          </a:p>
          <a:p>
            <a:endParaRPr lang="en-US" altLang="en-US" sz="1600"/>
          </a:p>
          <a:p>
            <a:r>
              <a:rPr lang="en-US" altLang="en-US" sz="2000">
                <a:latin typeface="LiberationSerif"/>
              </a:rPr>
              <a:t>They return to the city (24:9) </a:t>
            </a:r>
            <a:endParaRPr lang="en-US" altLang="en-US" sz="2000"/>
          </a:p>
        </p:txBody>
      </p:sp>
      <p:sp>
        <p:nvSpPr>
          <p:cNvPr id="53254" name="Rectangle 2">
            <a:extLst>
              <a:ext uri="{FF2B5EF4-FFF2-40B4-BE49-F238E27FC236}">
                <a16:creationId xmlns:a16="http://schemas.microsoft.com/office/drawing/2014/main" id="{53B8D3B2-AEFB-66EA-FF88-9816EF40FD80}"/>
              </a:ext>
            </a:extLst>
          </p:cNvPr>
          <p:cNvSpPr>
            <a:spLocks noChangeArrowheads="1"/>
          </p:cNvSpPr>
          <p:nvPr/>
        </p:nvSpPr>
        <p:spPr bwMode="auto">
          <a:xfrm>
            <a:off x="4800600" y="2452688"/>
            <a:ext cx="36576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latin typeface="LiberationSerif"/>
              </a:rPr>
              <a:t>Acts 1:10–12 </a:t>
            </a:r>
            <a:endParaRPr lang="en-US" altLang="en-US"/>
          </a:p>
          <a:p>
            <a:r>
              <a:rPr lang="en-US" altLang="en-US" sz="2000">
                <a:latin typeface="LiberationSerif"/>
              </a:rPr>
              <a:t>Behold, two men in white clothing (1:10) </a:t>
            </a:r>
            <a:endParaRPr lang="en-US" altLang="en-US" sz="2000"/>
          </a:p>
          <a:p>
            <a:r>
              <a:rPr lang="en-US" altLang="en-US" sz="2000">
                <a:latin typeface="LiberationSerif"/>
              </a:rPr>
              <a:t>Question: “Why have you taken your stand looking into heaven?” (1:11a) </a:t>
            </a:r>
            <a:endParaRPr lang="en-US" altLang="en-US" sz="2000"/>
          </a:p>
          <a:p>
            <a:r>
              <a:rPr lang="en-US" altLang="en-US" sz="2000">
                <a:latin typeface="LiberationSerif"/>
              </a:rPr>
              <a:t>Explanation of Jesus’s absence: “Jesus has been taken from you into heaven, but will return” (1:11) </a:t>
            </a:r>
            <a:endParaRPr lang="en-US" altLang="en-US" sz="2000"/>
          </a:p>
          <a:p>
            <a:r>
              <a:rPr lang="en-US" altLang="en-US" sz="2000">
                <a:latin typeface="LiberationSerif"/>
              </a:rPr>
              <a:t>They return to the city (1:12) </a:t>
            </a:r>
            <a:endParaRPr lang="en-US" altLang="en-US"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85A55738-5660-2D98-E098-00D1ED8E8914}"/>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Paralelismos y Repeticiones</a:t>
            </a:r>
            <a:endParaRPr lang="en-US" altLang="en-US" sz="3000"/>
          </a:p>
        </p:txBody>
      </p:sp>
      <p:pic>
        <p:nvPicPr>
          <p:cNvPr id="54275" name="Picture 4">
            <a:extLst>
              <a:ext uri="{FF2B5EF4-FFF2-40B4-BE49-F238E27FC236}">
                <a16:creationId xmlns:a16="http://schemas.microsoft.com/office/drawing/2014/main" id="{1E843354-2BA8-EF6E-D531-B1E817BD0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2">
            <a:extLst>
              <a:ext uri="{FF2B5EF4-FFF2-40B4-BE49-F238E27FC236}">
                <a16:creationId xmlns:a16="http://schemas.microsoft.com/office/drawing/2014/main" id="{4405E747-007B-EEE8-B9D6-3E90EAABA6E1}"/>
              </a:ext>
            </a:extLst>
          </p:cNvPr>
          <p:cNvSpPr txBox="1">
            <a:spLocks noChangeArrowheads="1"/>
          </p:cNvSpPr>
          <p:nvPr/>
        </p:nvSpPr>
        <p:spPr bwMode="auto">
          <a:xfrm>
            <a:off x="1066800" y="19161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El Hijo del Hombre</a:t>
            </a:r>
          </a:p>
        </p:txBody>
      </p:sp>
      <p:sp>
        <p:nvSpPr>
          <p:cNvPr id="54277" name="TextBox 7">
            <a:extLst>
              <a:ext uri="{FF2B5EF4-FFF2-40B4-BE49-F238E27FC236}">
                <a16:creationId xmlns:a16="http://schemas.microsoft.com/office/drawing/2014/main" id="{9431E87C-A869-C127-D5FB-8DC3F1A806EF}"/>
              </a:ext>
            </a:extLst>
          </p:cNvPr>
          <p:cNvSpPr txBox="1">
            <a:spLocks noChangeArrowheads="1"/>
          </p:cNvSpPr>
          <p:nvPr/>
        </p:nvSpPr>
        <p:spPr bwMode="auto">
          <a:xfrm>
            <a:off x="6019800" y="19050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Jesus</a:t>
            </a:r>
          </a:p>
        </p:txBody>
      </p:sp>
      <p:sp>
        <p:nvSpPr>
          <p:cNvPr id="54278" name="Rectangle 1">
            <a:extLst>
              <a:ext uri="{FF2B5EF4-FFF2-40B4-BE49-F238E27FC236}">
                <a16:creationId xmlns:a16="http://schemas.microsoft.com/office/drawing/2014/main" id="{02AF0B88-9124-5764-9784-AE97EC2297C3}"/>
              </a:ext>
            </a:extLst>
          </p:cNvPr>
          <p:cNvSpPr>
            <a:spLocks noChangeArrowheads="1"/>
          </p:cNvSpPr>
          <p:nvPr/>
        </p:nvSpPr>
        <p:spPr bwMode="auto">
          <a:xfrm>
            <a:off x="381000" y="2514600"/>
            <a:ext cx="3810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baseline="30000">
                <a:solidFill>
                  <a:srgbClr val="000000"/>
                </a:solidFill>
                <a:latin typeface="system-ui"/>
              </a:rPr>
              <a:t>13 </a:t>
            </a:r>
            <a:r>
              <a:rPr lang="en-US" altLang="en-US">
                <a:solidFill>
                  <a:srgbClr val="000000"/>
                </a:solidFill>
                <a:latin typeface="system-ui"/>
              </a:rPr>
              <a:t>Miraba yo en la visión de la noche, y he aquí </a:t>
            </a:r>
            <a:r>
              <a:rPr lang="en-US" altLang="en-US">
                <a:solidFill>
                  <a:srgbClr val="FF0000"/>
                </a:solidFill>
                <a:latin typeface="system-ui"/>
              </a:rPr>
              <a:t>con las nubes del cielo </a:t>
            </a:r>
            <a:r>
              <a:rPr lang="en-US" altLang="en-US">
                <a:solidFill>
                  <a:srgbClr val="000000"/>
                </a:solidFill>
                <a:latin typeface="system-ui"/>
              </a:rPr>
              <a:t>venía uno como </a:t>
            </a:r>
            <a:r>
              <a:rPr lang="en-US" altLang="en-US">
                <a:solidFill>
                  <a:srgbClr val="FF0000"/>
                </a:solidFill>
                <a:latin typeface="system-ui"/>
              </a:rPr>
              <a:t>un hijo de hombre</a:t>
            </a:r>
            <a:r>
              <a:rPr lang="en-US" altLang="en-US">
                <a:solidFill>
                  <a:srgbClr val="000000"/>
                </a:solidFill>
                <a:latin typeface="system-ui"/>
              </a:rPr>
              <a:t>, que vino hasta el Anciano de días, y </a:t>
            </a:r>
            <a:r>
              <a:rPr lang="en-US" altLang="en-US">
                <a:solidFill>
                  <a:srgbClr val="FF0000"/>
                </a:solidFill>
                <a:latin typeface="system-ui"/>
              </a:rPr>
              <a:t>le hicieron acercarse delante de él. </a:t>
            </a:r>
          </a:p>
          <a:p>
            <a:r>
              <a:rPr lang="en-US" altLang="en-US" b="1" baseline="30000">
                <a:solidFill>
                  <a:srgbClr val="000000"/>
                </a:solidFill>
                <a:latin typeface="system-ui"/>
              </a:rPr>
              <a:t>14 </a:t>
            </a:r>
            <a:r>
              <a:rPr lang="en-US" altLang="en-US">
                <a:solidFill>
                  <a:srgbClr val="000000"/>
                </a:solidFill>
                <a:latin typeface="system-ui"/>
              </a:rPr>
              <a:t>Y le fue dado dominio, gloria y reino, para que todos los pueblos, naciones y lenguas le sirvieran; su dominio es dominio eterno, que nunca pasará, y su reino uno que no será destruido.</a:t>
            </a:r>
          </a:p>
          <a:p>
            <a:endParaRPr lang="en-US" altLang="en-US">
              <a:solidFill>
                <a:srgbClr val="000000"/>
              </a:solidFill>
              <a:latin typeface="system-ui"/>
            </a:endParaRPr>
          </a:p>
          <a:p>
            <a:pPr algn="ctr"/>
            <a:r>
              <a:rPr lang="en-US" altLang="en-US">
                <a:solidFill>
                  <a:srgbClr val="000000"/>
                </a:solidFill>
                <a:latin typeface="system-ui"/>
              </a:rPr>
              <a:t>Daniel 7:13-14</a:t>
            </a:r>
          </a:p>
        </p:txBody>
      </p:sp>
      <p:sp>
        <p:nvSpPr>
          <p:cNvPr id="54279" name="Rectangle 5">
            <a:extLst>
              <a:ext uri="{FF2B5EF4-FFF2-40B4-BE49-F238E27FC236}">
                <a16:creationId xmlns:a16="http://schemas.microsoft.com/office/drawing/2014/main" id="{C5923EA4-4531-8525-C35C-2FAC2EDC5214}"/>
              </a:ext>
            </a:extLst>
          </p:cNvPr>
          <p:cNvSpPr>
            <a:spLocks noChangeArrowheads="1"/>
          </p:cNvSpPr>
          <p:nvPr/>
        </p:nvSpPr>
        <p:spPr bwMode="auto">
          <a:xfrm>
            <a:off x="4800600" y="2484438"/>
            <a:ext cx="3962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baseline="30000">
                <a:solidFill>
                  <a:srgbClr val="000000"/>
                </a:solidFill>
                <a:latin typeface="system-ui"/>
              </a:rPr>
              <a:t>9 </a:t>
            </a:r>
            <a:r>
              <a:rPr lang="en-US" altLang="en-US">
                <a:solidFill>
                  <a:srgbClr val="000000"/>
                </a:solidFill>
                <a:latin typeface="system-ui"/>
              </a:rPr>
              <a:t>Y habiendo dicho estas cosas, viéndolo ellos, </a:t>
            </a:r>
            <a:r>
              <a:rPr lang="en-US" altLang="en-US">
                <a:solidFill>
                  <a:srgbClr val="FF0000"/>
                </a:solidFill>
                <a:latin typeface="system-ui"/>
              </a:rPr>
              <a:t>fue alzado</a:t>
            </a:r>
            <a:r>
              <a:rPr lang="en-US" altLang="en-US">
                <a:solidFill>
                  <a:srgbClr val="000000"/>
                </a:solidFill>
                <a:latin typeface="system-ui"/>
              </a:rPr>
              <a:t>, y </a:t>
            </a:r>
            <a:r>
              <a:rPr lang="en-US" altLang="en-US">
                <a:solidFill>
                  <a:srgbClr val="FF0000"/>
                </a:solidFill>
                <a:latin typeface="system-ui"/>
              </a:rPr>
              <a:t>le recibió una nube </a:t>
            </a:r>
            <a:r>
              <a:rPr lang="en-US" altLang="en-US">
                <a:solidFill>
                  <a:srgbClr val="000000"/>
                </a:solidFill>
                <a:latin typeface="system-ui"/>
              </a:rPr>
              <a:t>que le ocultó de sus ojos.</a:t>
            </a:r>
          </a:p>
          <a:p>
            <a:r>
              <a:rPr lang="en-US" altLang="en-US" b="1" baseline="30000">
                <a:solidFill>
                  <a:srgbClr val="000000"/>
                </a:solidFill>
                <a:latin typeface="system-ui"/>
              </a:rPr>
              <a:t>10 </a:t>
            </a:r>
            <a:r>
              <a:rPr lang="en-US" altLang="en-US">
                <a:solidFill>
                  <a:srgbClr val="000000"/>
                </a:solidFill>
                <a:latin typeface="system-ui"/>
              </a:rPr>
              <a:t>Y estando ellos con los ojos puestos en el cielo, entre tanto que él se iba, he aquí se pusieron junto a ellos dos varones con vestiduras blancas, </a:t>
            </a:r>
          </a:p>
          <a:p>
            <a:r>
              <a:rPr lang="en-US" altLang="en-US" b="1" baseline="30000">
                <a:solidFill>
                  <a:srgbClr val="000000"/>
                </a:solidFill>
                <a:latin typeface="system-ui"/>
              </a:rPr>
              <a:t>11 </a:t>
            </a:r>
            <a:r>
              <a:rPr lang="en-US" altLang="en-US">
                <a:solidFill>
                  <a:srgbClr val="000000"/>
                </a:solidFill>
                <a:latin typeface="system-ui"/>
              </a:rPr>
              <a:t>los cuales también les dijeron: Varones galileos, ¿por qué estáis mirando al cielo? </a:t>
            </a:r>
            <a:r>
              <a:rPr lang="en-US" altLang="en-US">
                <a:solidFill>
                  <a:srgbClr val="FF0000"/>
                </a:solidFill>
                <a:latin typeface="system-ui"/>
              </a:rPr>
              <a:t>Este mismo Jesús</a:t>
            </a:r>
            <a:r>
              <a:rPr lang="en-US" altLang="en-US">
                <a:solidFill>
                  <a:srgbClr val="000000"/>
                </a:solidFill>
                <a:latin typeface="system-ui"/>
              </a:rPr>
              <a:t>, que </a:t>
            </a:r>
            <a:r>
              <a:rPr lang="en-US" altLang="en-US">
                <a:solidFill>
                  <a:srgbClr val="FF0000"/>
                </a:solidFill>
                <a:latin typeface="system-ui"/>
              </a:rPr>
              <a:t>ha sido tomado de vosotros al cielo</a:t>
            </a:r>
            <a:r>
              <a:rPr lang="en-US" altLang="en-US">
                <a:solidFill>
                  <a:srgbClr val="000000"/>
                </a:solidFill>
                <a:latin typeface="system-ui"/>
              </a:rPr>
              <a:t>, así vendrá como le habéis visto ir al cielo.</a:t>
            </a:r>
          </a:p>
        </p:txBody>
      </p:sp>
      <p:cxnSp>
        <p:nvCxnSpPr>
          <p:cNvPr id="9" name="Straight Arrow Connector 8">
            <a:extLst>
              <a:ext uri="{FF2B5EF4-FFF2-40B4-BE49-F238E27FC236}">
                <a16:creationId xmlns:a16="http://schemas.microsoft.com/office/drawing/2014/main" id="{5966808D-980F-1A8F-F0E0-5EBCA8B4B3BA}"/>
              </a:ext>
            </a:extLst>
          </p:cNvPr>
          <p:cNvCxnSpPr>
            <a:cxnSpLocks/>
          </p:cNvCxnSpPr>
          <p:nvPr/>
        </p:nvCxnSpPr>
        <p:spPr>
          <a:xfrm>
            <a:off x="3352800" y="2971800"/>
            <a:ext cx="3306763" cy="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a:extLst>
              <a:ext uri="{FF2B5EF4-FFF2-40B4-BE49-F238E27FC236}">
                <a16:creationId xmlns:a16="http://schemas.microsoft.com/office/drawing/2014/main" id="{405B290C-6E15-BD44-F6D2-D882B48906B2}"/>
              </a:ext>
            </a:extLst>
          </p:cNvPr>
          <p:cNvCxnSpPr>
            <a:cxnSpLocks/>
          </p:cNvCxnSpPr>
          <p:nvPr/>
        </p:nvCxnSpPr>
        <p:spPr>
          <a:xfrm>
            <a:off x="2743200" y="3352800"/>
            <a:ext cx="3810000" cy="175260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a:extLst>
              <a:ext uri="{FF2B5EF4-FFF2-40B4-BE49-F238E27FC236}">
                <a16:creationId xmlns:a16="http://schemas.microsoft.com/office/drawing/2014/main" id="{A51375E5-0B65-B29B-5E86-2A94DCBF9BAC}"/>
              </a:ext>
            </a:extLst>
          </p:cNvPr>
          <p:cNvCxnSpPr>
            <a:cxnSpLocks/>
          </p:cNvCxnSpPr>
          <p:nvPr/>
        </p:nvCxnSpPr>
        <p:spPr>
          <a:xfrm>
            <a:off x="1752600" y="3886200"/>
            <a:ext cx="3124200" cy="152400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45361DC-EA81-E02D-592B-5D29B24F3CBE}"/>
              </a:ext>
            </a:extLst>
          </p:cNvPr>
          <p:cNvSpPr>
            <a:spLocks noGrp="1" noChangeArrowheads="1"/>
          </p:cNvSpPr>
          <p:nvPr>
            <p:ph type="title"/>
          </p:nvPr>
        </p:nvSpPr>
        <p:spPr>
          <a:xfrm>
            <a:off x="609600" y="277813"/>
            <a:ext cx="5638800" cy="1139825"/>
          </a:xfrm>
        </p:spPr>
        <p:txBody>
          <a:bodyPr/>
          <a:lstStyle/>
          <a:p>
            <a:pPr eaLnBrk="1" hangingPunct="1"/>
            <a:r>
              <a:rPr lang="en-US" altLang="en-US" sz="3800" b="1"/>
              <a:t>Autor</a:t>
            </a:r>
            <a:r>
              <a:rPr lang="en-US" altLang="en-US" sz="3800"/>
              <a:t>  (Evidencia Externa)</a:t>
            </a:r>
          </a:p>
        </p:txBody>
      </p:sp>
      <p:sp>
        <p:nvSpPr>
          <p:cNvPr id="18435" name="Rectangle 5">
            <a:extLst>
              <a:ext uri="{FF2B5EF4-FFF2-40B4-BE49-F238E27FC236}">
                <a16:creationId xmlns:a16="http://schemas.microsoft.com/office/drawing/2014/main" id="{77DD09A7-DDC9-7A2C-452E-B0B35F692170}"/>
              </a:ext>
            </a:extLst>
          </p:cNvPr>
          <p:cNvSpPr>
            <a:spLocks noGrp="1" noChangeArrowheads="1"/>
          </p:cNvSpPr>
          <p:nvPr>
            <p:ph type="body" idx="1"/>
          </p:nvPr>
        </p:nvSpPr>
        <p:spPr>
          <a:xfrm>
            <a:off x="76200" y="2251075"/>
            <a:ext cx="8610600" cy="4530725"/>
          </a:xfrm>
        </p:spPr>
        <p:txBody>
          <a:bodyPr/>
          <a:lstStyle/>
          <a:p>
            <a:pPr eaLnBrk="1" hangingPunct="1">
              <a:lnSpc>
                <a:spcPct val="90000"/>
              </a:lnSpc>
            </a:pPr>
            <a:r>
              <a:rPr lang="en-US" altLang="en-US" sz="2600"/>
              <a:t>Lucas escribió una obra histórica en dos volúmenes (Evangelio de Lucas y Hechos).</a:t>
            </a:r>
          </a:p>
          <a:p>
            <a:pPr eaLnBrk="1" hangingPunct="1">
              <a:lnSpc>
                <a:spcPct val="90000"/>
              </a:lnSpc>
              <a:buFont typeface="Wingdings" pitchFamily="2" charset="2"/>
              <a:buNone/>
            </a:pPr>
            <a:endParaRPr lang="en-US" altLang="en-US" sz="2000"/>
          </a:p>
          <a:p>
            <a:pPr eaLnBrk="1" hangingPunct="1">
              <a:lnSpc>
                <a:spcPct val="90000"/>
              </a:lnSpc>
              <a:buFont typeface="Wingdings" pitchFamily="2" charset="2"/>
              <a:buNone/>
            </a:pPr>
            <a:r>
              <a:rPr lang="en-US" altLang="en-US" sz="2000"/>
              <a:t>	E</a:t>
            </a:r>
            <a:r>
              <a:rPr lang="en-US" altLang="en-US" sz="2200"/>
              <a:t>n el ano 175 d.c., el Canon Muratoriano registra estas palabras: </a:t>
            </a:r>
            <a:r>
              <a:rPr lang="en-US" altLang="en-US" sz="2200">
                <a:solidFill>
                  <a:schemeClr val="tx2"/>
                </a:solidFill>
              </a:rPr>
              <a:t>“</a:t>
            </a:r>
            <a:r>
              <a:rPr lang="en-US" altLang="en-US" sz="2200" i="1">
                <a:solidFill>
                  <a:schemeClr val="tx2"/>
                </a:solidFill>
              </a:rPr>
              <a:t>Sin embargo, los Hechos de todos los Apostoles fueron escritos en un tomo. Lucas lo dedica al excelentisimo Teofilo</a:t>
            </a:r>
            <a:r>
              <a:rPr lang="en-US" altLang="en-US" sz="2200">
                <a:solidFill>
                  <a:schemeClr val="tx2"/>
                </a:solidFill>
              </a:rPr>
              <a:t>”.</a:t>
            </a:r>
            <a:r>
              <a:rPr lang="en-US" altLang="en-US" sz="2200"/>
              <a:t> Alrededor del ano 185 d.C. Ireneo se pronuncia en forma similar. Y al comienzo del siglo III, Clemente de Alejandria, Origenes y Tertuliano declaran que Lucas es el escritor tanto del Evangelio que lleva su nombre como de Hechos. Por lo tanto, la evidencia externa es unanime y contundente al declarar que Lucas es el escritor de Hechos.</a:t>
            </a:r>
          </a:p>
          <a:p>
            <a:pPr algn="ctr" eaLnBrk="1" hangingPunct="1">
              <a:lnSpc>
                <a:spcPct val="90000"/>
              </a:lnSpc>
              <a:buFont typeface="Wingdings" pitchFamily="2" charset="2"/>
              <a:buNone/>
            </a:pPr>
            <a:r>
              <a:rPr lang="en-US" altLang="en-US" sz="2600" b="1" i="1"/>
              <a:t> </a:t>
            </a:r>
            <a:r>
              <a:rPr lang="en-US" altLang="en-US" sz="1600" i="1"/>
              <a:t>(</a:t>
            </a:r>
            <a:r>
              <a:rPr lang="en-US" altLang="en-US" sz="1400" i="1"/>
              <a:t>Simon J. Kistemaker, Comentario al Nuevo Testamento: Hechos, Pag. 21, Editorial Libros Desafio).</a:t>
            </a:r>
          </a:p>
        </p:txBody>
      </p:sp>
      <p:pic>
        <p:nvPicPr>
          <p:cNvPr id="18436" name="Picture 4">
            <a:extLst>
              <a:ext uri="{FF2B5EF4-FFF2-40B4-BE49-F238E27FC236}">
                <a16:creationId xmlns:a16="http://schemas.microsoft.com/office/drawing/2014/main" id="{87F26EA3-8DD0-A294-757D-4C7D56ECF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94C0F2D4-2F90-BF21-7E93-D95F24D63381}"/>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Paralelismos y Repeticiones</a:t>
            </a:r>
            <a:endParaRPr lang="en-US" altLang="en-US" sz="3000"/>
          </a:p>
        </p:txBody>
      </p:sp>
      <p:pic>
        <p:nvPicPr>
          <p:cNvPr id="55299" name="Picture 4">
            <a:extLst>
              <a:ext uri="{FF2B5EF4-FFF2-40B4-BE49-F238E27FC236}">
                <a16:creationId xmlns:a16="http://schemas.microsoft.com/office/drawing/2014/main" id="{79619B91-E06A-EF1A-ED96-CAFACA6B3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2">
            <a:extLst>
              <a:ext uri="{FF2B5EF4-FFF2-40B4-BE49-F238E27FC236}">
                <a16:creationId xmlns:a16="http://schemas.microsoft.com/office/drawing/2014/main" id="{5E590C99-173F-0C54-8F6C-5E3D3177AA51}"/>
              </a:ext>
            </a:extLst>
          </p:cNvPr>
          <p:cNvSpPr txBox="1">
            <a:spLocks noChangeArrowheads="1"/>
          </p:cNvSpPr>
          <p:nvPr/>
        </p:nvSpPr>
        <p:spPr bwMode="auto">
          <a:xfrm>
            <a:off x="457200" y="1916113"/>
            <a:ext cx="373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Dedicacion del templo de Salomon</a:t>
            </a:r>
          </a:p>
        </p:txBody>
      </p:sp>
      <p:sp>
        <p:nvSpPr>
          <p:cNvPr id="55301" name="TextBox 7">
            <a:extLst>
              <a:ext uri="{FF2B5EF4-FFF2-40B4-BE49-F238E27FC236}">
                <a16:creationId xmlns:a16="http://schemas.microsoft.com/office/drawing/2014/main" id="{D0BB5F35-9C8D-4673-0E21-4752D1064E3E}"/>
              </a:ext>
            </a:extLst>
          </p:cNvPr>
          <p:cNvSpPr txBox="1">
            <a:spLocks noChangeArrowheads="1"/>
          </p:cNvSpPr>
          <p:nvPr/>
        </p:nvSpPr>
        <p:spPr bwMode="auto">
          <a:xfrm>
            <a:off x="6019800" y="1916113"/>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Pentecostes</a:t>
            </a:r>
          </a:p>
        </p:txBody>
      </p:sp>
      <p:sp>
        <p:nvSpPr>
          <p:cNvPr id="55302" name="Rectangle 1">
            <a:extLst>
              <a:ext uri="{FF2B5EF4-FFF2-40B4-BE49-F238E27FC236}">
                <a16:creationId xmlns:a16="http://schemas.microsoft.com/office/drawing/2014/main" id="{B182A6E7-DABC-8793-ECFF-FF45972B79A3}"/>
              </a:ext>
            </a:extLst>
          </p:cNvPr>
          <p:cNvSpPr>
            <a:spLocks noChangeArrowheads="1"/>
          </p:cNvSpPr>
          <p:nvPr/>
        </p:nvSpPr>
        <p:spPr bwMode="auto">
          <a:xfrm>
            <a:off x="4752975" y="2266950"/>
            <a:ext cx="434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baseline="30000">
                <a:solidFill>
                  <a:srgbClr val="000000"/>
                </a:solidFill>
                <a:latin typeface="system-ui"/>
              </a:rPr>
              <a:t>14 </a:t>
            </a:r>
            <a:r>
              <a:rPr lang="en-US" altLang="en-US" sz="1600">
                <a:solidFill>
                  <a:srgbClr val="000000"/>
                </a:solidFill>
                <a:latin typeface="system-ui"/>
              </a:rPr>
              <a:t>Todos éstos perseveraban unánimes en oración y ruego, </a:t>
            </a:r>
            <a:r>
              <a:rPr lang="en-US" altLang="en-US" sz="1600">
                <a:solidFill>
                  <a:srgbClr val="FF0000"/>
                </a:solidFill>
                <a:latin typeface="system-ui"/>
              </a:rPr>
              <a:t>con las mujeres, y con María la madre de Jesús, y </a:t>
            </a:r>
            <a:r>
              <a:rPr lang="en-US" altLang="en-US" sz="1600" u="sng">
                <a:solidFill>
                  <a:srgbClr val="FF0000"/>
                </a:solidFill>
                <a:latin typeface="system-ui"/>
              </a:rPr>
              <a:t>con sus hermanos</a:t>
            </a:r>
            <a:r>
              <a:rPr lang="en-US" altLang="en-US" sz="1600">
                <a:solidFill>
                  <a:srgbClr val="000000"/>
                </a:solidFill>
                <a:latin typeface="system-ui"/>
              </a:rPr>
              <a:t>. </a:t>
            </a:r>
          </a:p>
          <a:p>
            <a:r>
              <a:rPr lang="en-US" altLang="en-US" sz="1600" b="1" baseline="30000">
                <a:solidFill>
                  <a:srgbClr val="000000"/>
                </a:solidFill>
                <a:latin typeface="system-ui"/>
              </a:rPr>
              <a:t>15 </a:t>
            </a:r>
            <a:r>
              <a:rPr lang="en-US" altLang="en-US" sz="1600">
                <a:solidFill>
                  <a:srgbClr val="000000"/>
                </a:solidFill>
                <a:latin typeface="system-ui"/>
              </a:rPr>
              <a:t>En aquellos días Pedro se levantó en medio de los hermanos (</a:t>
            </a:r>
            <a:r>
              <a:rPr lang="en-US" altLang="en-US" sz="1600">
                <a:solidFill>
                  <a:srgbClr val="FF0000"/>
                </a:solidFill>
                <a:latin typeface="system-ui"/>
              </a:rPr>
              <a:t>y los reunidos eran como </a:t>
            </a:r>
            <a:r>
              <a:rPr lang="en-US" altLang="en-US" sz="1600" u="sng">
                <a:solidFill>
                  <a:srgbClr val="FF0000"/>
                </a:solidFill>
                <a:latin typeface="system-ui"/>
              </a:rPr>
              <a:t>ciento veinte en número</a:t>
            </a:r>
            <a:r>
              <a:rPr lang="en-US" altLang="en-US" sz="1600">
                <a:solidFill>
                  <a:srgbClr val="000000"/>
                </a:solidFill>
                <a:latin typeface="system-ui"/>
              </a:rPr>
              <a:t>), y dijo:…</a:t>
            </a:r>
          </a:p>
        </p:txBody>
      </p:sp>
      <p:sp>
        <p:nvSpPr>
          <p:cNvPr id="55303" name="Rectangle 3">
            <a:extLst>
              <a:ext uri="{FF2B5EF4-FFF2-40B4-BE49-F238E27FC236}">
                <a16:creationId xmlns:a16="http://schemas.microsoft.com/office/drawing/2014/main" id="{FFAE3838-F7F7-7440-FE73-FDB466EDA188}"/>
              </a:ext>
            </a:extLst>
          </p:cNvPr>
          <p:cNvSpPr>
            <a:spLocks noChangeArrowheads="1"/>
          </p:cNvSpPr>
          <p:nvPr/>
        </p:nvSpPr>
        <p:spPr bwMode="auto">
          <a:xfrm>
            <a:off x="4724400" y="3735388"/>
            <a:ext cx="42005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ystem-ui"/>
              </a:rPr>
              <a:t>Cuando llegó el día de Pentecostés, estaban todos unánimes juntos. </a:t>
            </a:r>
          </a:p>
          <a:p>
            <a:r>
              <a:rPr lang="en-US" altLang="en-US" sz="1600" b="1" baseline="30000">
                <a:solidFill>
                  <a:srgbClr val="000000"/>
                </a:solidFill>
                <a:latin typeface="system-ui"/>
              </a:rPr>
              <a:t>2 </a:t>
            </a:r>
            <a:r>
              <a:rPr lang="en-US" altLang="en-US" sz="1600">
                <a:solidFill>
                  <a:srgbClr val="000000"/>
                </a:solidFill>
                <a:latin typeface="system-ui"/>
              </a:rPr>
              <a:t>Y de repente vino del cielo un estruendo como de un viento recio que soplaba, </a:t>
            </a:r>
            <a:r>
              <a:rPr lang="en-US" altLang="en-US" sz="1600">
                <a:solidFill>
                  <a:srgbClr val="FF0000"/>
                </a:solidFill>
                <a:latin typeface="system-ui"/>
              </a:rPr>
              <a:t>el cual llenó toda la casa donde estaban sentados</a:t>
            </a:r>
            <a:r>
              <a:rPr lang="en-US" altLang="en-US" sz="1600">
                <a:solidFill>
                  <a:srgbClr val="000000"/>
                </a:solidFill>
                <a:latin typeface="system-ui"/>
              </a:rPr>
              <a:t>; </a:t>
            </a:r>
          </a:p>
          <a:p>
            <a:r>
              <a:rPr lang="en-US" altLang="en-US" sz="1600" b="1" baseline="30000">
                <a:solidFill>
                  <a:srgbClr val="000000"/>
                </a:solidFill>
                <a:latin typeface="system-ui"/>
              </a:rPr>
              <a:t>3 </a:t>
            </a:r>
            <a:r>
              <a:rPr lang="en-US" altLang="en-US" sz="1600">
                <a:solidFill>
                  <a:srgbClr val="000000"/>
                </a:solidFill>
                <a:latin typeface="system-ui"/>
              </a:rPr>
              <a:t>y se les aparecieron lenguas repartidas, como de fuego, asentándose sobre cada uno de ellos. </a:t>
            </a:r>
          </a:p>
          <a:p>
            <a:r>
              <a:rPr lang="en-US" altLang="en-US" sz="1600" b="1" baseline="30000">
                <a:solidFill>
                  <a:srgbClr val="000000"/>
                </a:solidFill>
                <a:latin typeface="system-ui"/>
              </a:rPr>
              <a:t>4 </a:t>
            </a:r>
            <a:r>
              <a:rPr lang="en-US" altLang="en-US" sz="1600">
                <a:solidFill>
                  <a:srgbClr val="000000"/>
                </a:solidFill>
                <a:latin typeface="system-ui"/>
              </a:rPr>
              <a:t>Y </a:t>
            </a:r>
            <a:r>
              <a:rPr lang="en-US" altLang="en-US" sz="1600">
                <a:solidFill>
                  <a:srgbClr val="FF0000"/>
                </a:solidFill>
                <a:latin typeface="system-ui"/>
              </a:rPr>
              <a:t>fueron todos llenos del Espíritu Santo</a:t>
            </a:r>
            <a:r>
              <a:rPr lang="en-US" altLang="en-US" sz="1600">
                <a:solidFill>
                  <a:srgbClr val="000000"/>
                </a:solidFill>
                <a:latin typeface="system-ui"/>
              </a:rPr>
              <a:t>, y comenzaron a hablar en otras lenguas, según el Espíritu les daba que hablasen….</a:t>
            </a:r>
          </a:p>
        </p:txBody>
      </p:sp>
      <p:sp>
        <p:nvSpPr>
          <p:cNvPr id="55304" name="Rectangle 4">
            <a:extLst>
              <a:ext uri="{FF2B5EF4-FFF2-40B4-BE49-F238E27FC236}">
                <a16:creationId xmlns:a16="http://schemas.microsoft.com/office/drawing/2014/main" id="{E67F84D1-51D2-8E2F-1F3F-C96BF471ED74}"/>
              </a:ext>
            </a:extLst>
          </p:cNvPr>
          <p:cNvSpPr>
            <a:spLocks noChangeArrowheads="1"/>
          </p:cNvSpPr>
          <p:nvPr/>
        </p:nvSpPr>
        <p:spPr bwMode="auto">
          <a:xfrm>
            <a:off x="4714875" y="6211888"/>
            <a:ext cx="420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baseline="30000">
                <a:solidFill>
                  <a:srgbClr val="000000"/>
                </a:solidFill>
                <a:latin typeface="system-ui"/>
              </a:rPr>
              <a:t>11 </a:t>
            </a:r>
            <a:r>
              <a:rPr lang="en-US" altLang="en-US" sz="1600">
                <a:solidFill>
                  <a:srgbClr val="000000"/>
                </a:solidFill>
                <a:latin typeface="system-ui"/>
              </a:rPr>
              <a:t>cretenses y árabes, </a:t>
            </a:r>
            <a:r>
              <a:rPr lang="en-US" altLang="en-US" sz="1600">
                <a:solidFill>
                  <a:srgbClr val="FF0000"/>
                </a:solidFill>
                <a:latin typeface="system-ui"/>
              </a:rPr>
              <a:t>les oímos hablar en nuestras lenguas las maravillas de Dios.</a:t>
            </a:r>
            <a:endParaRPr lang="es-ES_tradnl" altLang="en-US" sz="1600">
              <a:solidFill>
                <a:srgbClr val="FF0000"/>
              </a:solidFill>
            </a:endParaRPr>
          </a:p>
        </p:txBody>
      </p:sp>
      <p:sp>
        <p:nvSpPr>
          <p:cNvPr id="55305" name="Rectangle 5">
            <a:extLst>
              <a:ext uri="{FF2B5EF4-FFF2-40B4-BE49-F238E27FC236}">
                <a16:creationId xmlns:a16="http://schemas.microsoft.com/office/drawing/2014/main" id="{DE96B24F-B3C9-5E9F-F72E-C915594456C2}"/>
              </a:ext>
            </a:extLst>
          </p:cNvPr>
          <p:cNvSpPr>
            <a:spLocks noChangeArrowheads="1"/>
          </p:cNvSpPr>
          <p:nvPr/>
        </p:nvSpPr>
        <p:spPr bwMode="auto">
          <a:xfrm>
            <a:off x="28575" y="2286000"/>
            <a:ext cx="4572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baseline="30000">
                <a:solidFill>
                  <a:srgbClr val="000000"/>
                </a:solidFill>
                <a:latin typeface="system-ui"/>
              </a:rPr>
              <a:t>12 </a:t>
            </a:r>
            <a:r>
              <a:rPr lang="en-US" altLang="en-US" sz="1500">
                <a:solidFill>
                  <a:srgbClr val="000000"/>
                </a:solidFill>
                <a:latin typeface="system-ui"/>
              </a:rPr>
              <a:t>y los levitas cantores, todos los de Asaf, los de Hemán y los de Jedutún</a:t>
            </a:r>
            <a:r>
              <a:rPr lang="en-US" altLang="en-US" sz="1500">
                <a:solidFill>
                  <a:srgbClr val="FF0000"/>
                </a:solidFill>
                <a:latin typeface="system-ui"/>
              </a:rPr>
              <a:t>, juntamente con sus hijos y </a:t>
            </a:r>
            <a:r>
              <a:rPr lang="en-US" altLang="en-US" sz="1500" u="sng">
                <a:solidFill>
                  <a:srgbClr val="FF0000"/>
                </a:solidFill>
                <a:latin typeface="system-ui"/>
              </a:rPr>
              <a:t>sus hermanos,</a:t>
            </a:r>
            <a:r>
              <a:rPr lang="en-US" altLang="en-US" sz="1500">
                <a:solidFill>
                  <a:srgbClr val="FF0000"/>
                </a:solidFill>
                <a:latin typeface="system-ui"/>
              </a:rPr>
              <a:t> vestidos </a:t>
            </a:r>
            <a:r>
              <a:rPr lang="en-US" altLang="en-US" sz="1500">
                <a:solidFill>
                  <a:srgbClr val="000000"/>
                </a:solidFill>
                <a:latin typeface="system-ui"/>
              </a:rPr>
              <a:t>de lino fino, estaban con címbalos y salterios y arpas al oriente del altar; y con ellos </a:t>
            </a:r>
            <a:r>
              <a:rPr lang="en-US" altLang="en-US" sz="1500" u="sng">
                <a:solidFill>
                  <a:srgbClr val="FF0000"/>
                </a:solidFill>
                <a:latin typeface="system-ui"/>
              </a:rPr>
              <a:t>ciento veinte sacerdotes</a:t>
            </a:r>
            <a:r>
              <a:rPr lang="en-US" altLang="en-US" sz="1500">
                <a:solidFill>
                  <a:srgbClr val="FF0000"/>
                </a:solidFill>
                <a:latin typeface="system-ui"/>
              </a:rPr>
              <a:t> </a:t>
            </a:r>
            <a:r>
              <a:rPr lang="en-US" altLang="en-US" sz="1500">
                <a:solidFill>
                  <a:srgbClr val="000000"/>
                </a:solidFill>
                <a:latin typeface="system-ui"/>
              </a:rPr>
              <a:t>que tocaban trompetas), </a:t>
            </a:r>
          </a:p>
          <a:p>
            <a:r>
              <a:rPr lang="en-US" altLang="en-US" sz="1500" b="1" baseline="30000">
                <a:solidFill>
                  <a:srgbClr val="000000"/>
                </a:solidFill>
                <a:latin typeface="system-ui"/>
              </a:rPr>
              <a:t>13 </a:t>
            </a:r>
            <a:r>
              <a:rPr lang="en-US" altLang="en-US" sz="1500">
                <a:solidFill>
                  <a:srgbClr val="000000"/>
                </a:solidFill>
                <a:latin typeface="system-ui"/>
              </a:rPr>
              <a:t>cuando sonaban, pues, las trompetas, </a:t>
            </a:r>
            <a:r>
              <a:rPr lang="en-US" altLang="en-US" sz="1500">
                <a:solidFill>
                  <a:srgbClr val="FF0000"/>
                </a:solidFill>
                <a:latin typeface="system-ui"/>
              </a:rPr>
              <a:t>y cantaban todos a una, para alabar y dar gracias a Jehová</a:t>
            </a:r>
            <a:r>
              <a:rPr lang="en-US" altLang="en-US" sz="1500">
                <a:solidFill>
                  <a:srgbClr val="000000"/>
                </a:solidFill>
                <a:latin typeface="system-ui"/>
              </a:rPr>
              <a:t>, y a medida que alzaban la voz con trompetas y címbalos y otros instrumentos de música, y alababan a Jehová, diciendo: Porque él es bueno, porque su misericordia es para siempre; </a:t>
            </a:r>
            <a:r>
              <a:rPr lang="en-US" altLang="en-US" sz="1500">
                <a:solidFill>
                  <a:srgbClr val="FF0000"/>
                </a:solidFill>
                <a:latin typeface="system-ui"/>
              </a:rPr>
              <a:t>entonces la casa se llenó de una nube, la casa de Jehová. </a:t>
            </a:r>
          </a:p>
          <a:p>
            <a:r>
              <a:rPr lang="en-US" altLang="en-US" sz="1500" b="1" baseline="30000">
                <a:solidFill>
                  <a:srgbClr val="000000"/>
                </a:solidFill>
                <a:latin typeface="system-ui"/>
              </a:rPr>
              <a:t>14 </a:t>
            </a:r>
            <a:r>
              <a:rPr lang="en-US" altLang="en-US" sz="1500">
                <a:solidFill>
                  <a:srgbClr val="000000"/>
                </a:solidFill>
                <a:latin typeface="system-ui"/>
              </a:rPr>
              <a:t>Y no podían los sacerdotes estar allí para ministrar, por causa de la nube; </a:t>
            </a:r>
            <a:r>
              <a:rPr lang="en-US" altLang="en-US" sz="1500">
                <a:solidFill>
                  <a:srgbClr val="FF0000"/>
                </a:solidFill>
                <a:latin typeface="system-ui"/>
              </a:rPr>
              <a:t>porque la gloria de Jehová había llenado la casa de Dios</a:t>
            </a:r>
            <a:r>
              <a:rPr lang="en-US" altLang="en-US">
                <a:solidFill>
                  <a:srgbClr val="000000"/>
                </a:solidFill>
                <a:latin typeface="system-ui"/>
              </a:rPr>
              <a:t>.</a:t>
            </a:r>
          </a:p>
        </p:txBody>
      </p:sp>
      <p:cxnSp>
        <p:nvCxnSpPr>
          <p:cNvPr id="10" name="Straight Arrow Connector 9">
            <a:extLst>
              <a:ext uri="{FF2B5EF4-FFF2-40B4-BE49-F238E27FC236}">
                <a16:creationId xmlns:a16="http://schemas.microsoft.com/office/drawing/2014/main" id="{9161A2FC-58C1-A7B0-E502-6E9A04BAB3FB}"/>
              </a:ext>
            </a:extLst>
          </p:cNvPr>
          <p:cNvCxnSpPr/>
          <p:nvPr/>
        </p:nvCxnSpPr>
        <p:spPr>
          <a:xfrm>
            <a:off x="3810000" y="2667000"/>
            <a:ext cx="1752600" cy="228600"/>
          </a:xfrm>
          <a:prstGeom prst="straightConnector1">
            <a:avLst/>
          </a:prstGeom>
          <a:ln>
            <a:solidFill>
              <a:srgbClr val="FF0000"/>
            </a:solidFill>
            <a:tailEnd type="triangle"/>
          </a:ln>
        </p:spPr>
        <p:style>
          <a:lnRef idx="2">
            <a:schemeClr val="accent3"/>
          </a:lnRef>
          <a:fillRef idx="0">
            <a:schemeClr val="accent3"/>
          </a:fillRef>
          <a:effectRef idx="1">
            <a:schemeClr val="accent3"/>
          </a:effectRef>
          <a:fontRef idx="minor">
            <a:schemeClr val="tx1"/>
          </a:fontRef>
        </p:style>
      </p:cxnSp>
      <p:cxnSp>
        <p:nvCxnSpPr>
          <p:cNvPr id="13" name="Straight Arrow Connector 12">
            <a:extLst>
              <a:ext uri="{FF2B5EF4-FFF2-40B4-BE49-F238E27FC236}">
                <a16:creationId xmlns:a16="http://schemas.microsoft.com/office/drawing/2014/main" id="{0A4AD116-EFB2-6895-5B69-720C98C73F12}"/>
              </a:ext>
            </a:extLst>
          </p:cNvPr>
          <p:cNvCxnSpPr>
            <a:cxnSpLocks/>
          </p:cNvCxnSpPr>
          <p:nvPr/>
        </p:nvCxnSpPr>
        <p:spPr>
          <a:xfrm>
            <a:off x="4267200" y="3122613"/>
            <a:ext cx="609600" cy="509587"/>
          </a:xfrm>
          <a:prstGeom prst="straightConnector1">
            <a:avLst/>
          </a:prstGeom>
          <a:ln>
            <a:solidFill>
              <a:srgbClr val="FF0000"/>
            </a:solidFill>
            <a:tailEnd type="triangle"/>
          </a:ln>
        </p:spPr>
        <p:style>
          <a:lnRef idx="2">
            <a:schemeClr val="accent3"/>
          </a:lnRef>
          <a:fillRef idx="0">
            <a:schemeClr val="accent3"/>
          </a:fillRef>
          <a:effectRef idx="1">
            <a:schemeClr val="accent3"/>
          </a:effectRef>
          <a:fontRef idx="minor">
            <a:schemeClr val="tx1"/>
          </a:fontRef>
        </p:style>
      </p:cxnSp>
      <p:cxnSp>
        <p:nvCxnSpPr>
          <p:cNvPr id="16" name="Straight Arrow Connector 15">
            <a:extLst>
              <a:ext uri="{FF2B5EF4-FFF2-40B4-BE49-F238E27FC236}">
                <a16:creationId xmlns:a16="http://schemas.microsoft.com/office/drawing/2014/main" id="{4E13CB07-3877-A6ED-4A9C-4FD39BD9FB07}"/>
              </a:ext>
            </a:extLst>
          </p:cNvPr>
          <p:cNvCxnSpPr>
            <a:cxnSpLocks/>
          </p:cNvCxnSpPr>
          <p:nvPr/>
        </p:nvCxnSpPr>
        <p:spPr>
          <a:xfrm>
            <a:off x="1981200" y="3836988"/>
            <a:ext cx="4572000" cy="2452687"/>
          </a:xfrm>
          <a:prstGeom prst="straightConnector1">
            <a:avLst/>
          </a:prstGeom>
          <a:ln>
            <a:solidFill>
              <a:srgbClr val="FF0000"/>
            </a:solidFill>
            <a:tailEnd type="triangle"/>
          </a:ln>
        </p:spPr>
        <p:style>
          <a:lnRef idx="2">
            <a:schemeClr val="accent3"/>
          </a:lnRef>
          <a:fillRef idx="0">
            <a:schemeClr val="accent3"/>
          </a:fillRef>
          <a:effectRef idx="1">
            <a:schemeClr val="accent3"/>
          </a:effectRef>
          <a:fontRef idx="minor">
            <a:schemeClr val="tx1"/>
          </a:fontRef>
        </p:style>
      </p:cxnSp>
      <p:cxnSp>
        <p:nvCxnSpPr>
          <p:cNvPr id="20" name="Straight Arrow Connector 19">
            <a:extLst>
              <a:ext uri="{FF2B5EF4-FFF2-40B4-BE49-F238E27FC236}">
                <a16:creationId xmlns:a16="http://schemas.microsoft.com/office/drawing/2014/main" id="{ABD2F616-947A-3D6B-FE35-143DEAE5D386}"/>
              </a:ext>
            </a:extLst>
          </p:cNvPr>
          <p:cNvCxnSpPr>
            <a:cxnSpLocks/>
          </p:cNvCxnSpPr>
          <p:nvPr/>
        </p:nvCxnSpPr>
        <p:spPr>
          <a:xfrm>
            <a:off x="3200400" y="4827588"/>
            <a:ext cx="1552575" cy="82550"/>
          </a:xfrm>
          <a:prstGeom prst="straightConnector1">
            <a:avLst/>
          </a:prstGeom>
          <a:ln>
            <a:solidFill>
              <a:srgbClr val="FF0000"/>
            </a:solidFill>
            <a:tailEnd type="triangle"/>
          </a:ln>
        </p:spPr>
        <p:style>
          <a:lnRef idx="2">
            <a:schemeClr val="accent3"/>
          </a:lnRef>
          <a:fillRef idx="0">
            <a:schemeClr val="accent3"/>
          </a:fillRef>
          <a:effectRef idx="1">
            <a:schemeClr val="accent3"/>
          </a:effectRef>
          <a:fontRef idx="minor">
            <a:schemeClr val="tx1"/>
          </a:fontRef>
        </p:style>
      </p:cxnSp>
      <p:cxnSp>
        <p:nvCxnSpPr>
          <p:cNvPr id="23" name="Straight Arrow Connector 22">
            <a:extLst>
              <a:ext uri="{FF2B5EF4-FFF2-40B4-BE49-F238E27FC236}">
                <a16:creationId xmlns:a16="http://schemas.microsoft.com/office/drawing/2014/main" id="{60CBCBEE-DE26-BA8D-D774-745E38A204C2}"/>
              </a:ext>
            </a:extLst>
          </p:cNvPr>
          <p:cNvCxnSpPr>
            <a:cxnSpLocks/>
          </p:cNvCxnSpPr>
          <p:nvPr/>
        </p:nvCxnSpPr>
        <p:spPr>
          <a:xfrm flipV="1">
            <a:off x="1981200" y="5619750"/>
            <a:ext cx="2971800" cy="57150"/>
          </a:xfrm>
          <a:prstGeom prst="straightConnector1">
            <a:avLst/>
          </a:prstGeom>
          <a:ln>
            <a:solidFill>
              <a:srgbClr val="FF0000"/>
            </a:solidFill>
            <a:tailEnd type="triangle"/>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720B5645-CC8F-B7CD-6FDE-BADFF8B469A4}"/>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Paralelismos y Repeticiones</a:t>
            </a:r>
            <a:endParaRPr lang="en-US" altLang="en-US" sz="3000"/>
          </a:p>
        </p:txBody>
      </p:sp>
      <p:pic>
        <p:nvPicPr>
          <p:cNvPr id="56323" name="Picture 4">
            <a:extLst>
              <a:ext uri="{FF2B5EF4-FFF2-40B4-BE49-F238E27FC236}">
                <a16:creationId xmlns:a16="http://schemas.microsoft.com/office/drawing/2014/main" id="{4FDD0BBC-B660-BFF3-3687-34A256990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2">
            <a:extLst>
              <a:ext uri="{FF2B5EF4-FFF2-40B4-BE49-F238E27FC236}">
                <a16:creationId xmlns:a16="http://schemas.microsoft.com/office/drawing/2014/main" id="{8B82C8C1-3950-A53D-1591-DCB5F7044544}"/>
              </a:ext>
            </a:extLst>
          </p:cNvPr>
          <p:cNvSpPr txBox="1">
            <a:spLocks noChangeArrowheads="1"/>
          </p:cNvSpPr>
          <p:nvPr/>
        </p:nvSpPr>
        <p:spPr bwMode="auto">
          <a:xfrm>
            <a:off x="1066800" y="1916113"/>
            <a:ext cx="243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El Anatema de Israel</a:t>
            </a:r>
          </a:p>
        </p:txBody>
      </p:sp>
      <p:sp>
        <p:nvSpPr>
          <p:cNvPr id="56325" name="TextBox 7">
            <a:extLst>
              <a:ext uri="{FF2B5EF4-FFF2-40B4-BE49-F238E27FC236}">
                <a16:creationId xmlns:a16="http://schemas.microsoft.com/office/drawing/2014/main" id="{68EE7ABC-F690-3C2B-25FC-713BDAB75AF5}"/>
              </a:ext>
            </a:extLst>
          </p:cNvPr>
          <p:cNvSpPr txBox="1">
            <a:spLocks noChangeArrowheads="1"/>
          </p:cNvSpPr>
          <p:nvPr/>
        </p:nvSpPr>
        <p:spPr bwMode="auto">
          <a:xfrm>
            <a:off x="5791200" y="19050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a:t>Ananias y Safira</a:t>
            </a:r>
          </a:p>
        </p:txBody>
      </p:sp>
      <p:cxnSp>
        <p:nvCxnSpPr>
          <p:cNvPr id="9" name="Straight Arrow Connector 8">
            <a:extLst>
              <a:ext uri="{FF2B5EF4-FFF2-40B4-BE49-F238E27FC236}">
                <a16:creationId xmlns:a16="http://schemas.microsoft.com/office/drawing/2014/main" id="{BE62027A-2459-3F88-A501-B1CB836F1038}"/>
              </a:ext>
            </a:extLst>
          </p:cNvPr>
          <p:cNvCxnSpPr>
            <a:cxnSpLocks/>
          </p:cNvCxnSpPr>
          <p:nvPr/>
        </p:nvCxnSpPr>
        <p:spPr>
          <a:xfrm flipV="1">
            <a:off x="1828800" y="3200400"/>
            <a:ext cx="2857500" cy="7620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56327" name="Rectangle 4">
            <a:extLst>
              <a:ext uri="{FF2B5EF4-FFF2-40B4-BE49-F238E27FC236}">
                <a16:creationId xmlns:a16="http://schemas.microsoft.com/office/drawing/2014/main" id="{E5D6D2D1-C882-B100-9741-D1DACAE11138}"/>
              </a:ext>
            </a:extLst>
          </p:cNvPr>
          <p:cNvSpPr>
            <a:spLocks noChangeArrowheads="1"/>
          </p:cNvSpPr>
          <p:nvPr/>
        </p:nvSpPr>
        <p:spPr bwMode="auto">
          <a:xfrm>
            <a:off x="198438" y="3730625"/>
            <a:ext cx="41449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baseline="30000">
                <a:solidFill>
                  <a:srgbClr val="000000"/>
                </a:solidFill>
                <a:latin typeface="system-ui"/>
              </a:rPr>
              <a:t>10 </a:t>
            </a:r>
            <a:r>
              <a:rPr lang="en-US" altLang="en-US" sz="1600">
                <a:solidFill>
                  <a:srgbClr val="000000"/>
                </a:solidFill>
                <a:latin typeface="system-ui"/>
              </a:rPr>
              <a:t>El SEÑOR dijo a Josué:</a:t>
            </a:r>
          </a:p>
          <a:p>
            <a:r>
              <a:rPr lang="en-US" altLang="en-US" sz="1600">
                <a:solidFill>
                  <a:srgbClr val="000000"/>
                </a:solidFill>
                <a:latin typeface="system-ui"/>
              </a:rPr>
              <a:t>—Levántate. ¿Por qué te postras así sobre tu rostro? </a:t>
            </a:r>
            <a:r>
              <a:rPr lang="en-US" altLang="en-US" sz="1600" b="1" baseline="30000">
                <a:solidFill>
                  <a:srgbClr val="000000"/>
                </a:solidFill>
                <a:latin typeface="system-ui"/>
              </a:rPr>
              <a:t>11 </a:t>
            </a:r>
            <a:r>
              <a:rPr lang="en-US" altLang="en-US" sz="1600">
                <a:solidFill>
                  <a:srgbClr val="000000"/>
                </a:solidFill>
                <a:latin typeface="system-ui"/>
              </a:rPr>
              <a:t>Israel ha pecado. Han quebrantado mi pacto que yo les había mandado. </a:t>
            </a:r>
            <a:r>
              <a:rPr lang="en-US" altLang="en-US" sz="1600">
                <a:solidFill>
                  <a:srgbClr val="FF0000"/>
                </a:solidFill>
                <a:latin typeface="system-ui"/>
              </a:rPr>
              <a:t>Han tomado del anatema</a:t>
            </a:r>
            <a:r>
              <a:rPr lang="en-US" altLang="en-US" sz="1600">
                <a:solidFill>
                  <a:srgbClr val="000000"/>
                </a:solidFill>
                <a:latin typeface="system-ui"/>
              </a:rPr>
              <a:t>, </a:t>
            </a:r>
            <a:r>
              <a:rPr lang="en-US" altLang="en-US" sz="1600">
                <a:solidFill>
                  <a:srgbClr val="FF0000"/>
                </a:solidFill>
                <a:latin typeface="system-ui"/>
              </a:rPr>
              <a:t>han robado</a:t>
            </a:r>
            <a:r>
              <a:rPr lang="en-US" altLang="en-US" sz="1600">
                <a:solidFill>
                  <a:srgbClr val="000000"/>
                </a:solidFill>
                <a:latin typeface="system-ui"/>
              </a:rPr>
              <a:t>, </a:t>
            </a:r>
            <a:r>
              <a:rPr lang="en-US" altLang="en-US" sz="1600">
                <a:solidFill>
                  <a:srgbClr val="FF0000"/>
                </a:solidFill>
                <a:latin typeface="system-ui"/>
              </a:rPr>
              <a:t>han mentido </a:t>
            </a:r>
            <a:r>
              <a:rPr lang="en-US" altLang="en-US" sz="1600">
                <a:solidFill>
                  <a:srgbClr val="000000"/>
                </a:solidFill>
                <a:latin typeface="system-ui"/>
              </a:rPr>
              <a:t>y lo han escondido entre sus enseres. </a:t>
            </a:r>
          </a:p>
        </p:txBody>
      </p:sp>
      <p:sp>
        <p:nvSpPr>
          <p:cNvPr id="56328" name="Rectangle 6">
            <a:extLst>
              <a:ext uri="{FF2B5EF4-FFF2-40B4-BE49-F238E27FC236}">
                <a16:creationId xmlns:a16="http://schemas.microsoft.com/office/drawing/2014/main" id="{E4936E88-F8F3-9D7D-B31A-B0467329F3D1}"/>
              </a:ext>
            </a:extLst>
          </p:cNvPr>
          <p:cNvSpPr>
            <a:spLocks noChangeArrowheads="1"/>
          </p:cNvSpPr>
          <p:nvPr/>
        </p:nvSpPr>
        <p:spPr bwMode="auto">
          <a:xfrm>
            <a:off x="173038" y="2339975"/>
            <a:ext cx="41449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ystem-ui"/>
              </a:rPr>
              <a:t>1 Pero los hijos de Israel </a:t>
            </a:r>
            <a:r>
              <a:rPr lang="en-US" altLang="en-US" sz="1600">
                <a:latin typeface="system-ui"/>
              </a:rPr>
              <a:t>transgredieron con respecto al anatema</a:t>
            </a:r>
            <a:r>
              <a:rPr lang="en-US" altLang="en-US" sz="1600">
                <a:solidFill>
                  <a:srgbClr val="FF0000"/>
                </a:solidFill>
                <a:latin typeface="system-ui"/>
              </a:rPr>
              <a:t>.</a:t>
            </a:r>
            <a:r>
              <a:rPr lang="en-US" altLang="en-US" sz="1600">
                <a:solidFill>
                  <a:srgbClr val="000000"/>
                </a:solidFill>
                <a:latin typeface="system-ui"/>
              </a:rPr>
              <a:t> Acán</a:t>
            </a:r>
            <a:r>
              <a:rPr lang="en-US" altLang="en-US" sz="1600" baseline="30000">
                <a:solidFill>
                  <a:srgbClr val="000000"/>
                </a:solidFill>
                <a:latin typeface="system-ui"/>
              </a:rPr>
              <a:t>[</a:t>
            </a:r>
            <a:r>
              <a:rPr lang="en-US" altLang="en-US" sz="1600" baseline="30000">
                <a:solidFill>
                  <a:srgbClr val="517E90"/>
                </a:solidFill>
                <a:latin typeface="system-ui"/>
                <a:hlinkClick r:id="rId3" tooltip="See footnote a"/>
              </a:rPr>
              <a:t>a</a:t>
            </a:r>
            <a:r>
              <a:rPr lang="en-US" altLang="en-US" sz="1600" baseline="30000">
                <a:solidFill>
                  <a:srgbClr val="000000"/>
                </a:solidFill>
                <a:latin typeface="system-ui"/>
              </a:rPr>
              <a:t>]</a:t>
            </a:r>
            <a:r>
              <a:rPr lang="en-US" altLang="en-US" sz="1600">
                <a:solidFill>
                  <a:srgbClr val="000000"/>
                </a:solidFill>
                <a:latin typeface="system-ui"/>
              </a:rPr>
              <a:t> hijo de Carmi, hijo de Zabdi, hijo de Zéraj, de la tribu de Judá, </a:t>
            </a:r>
            <a:r>
              <a:rPr lang="en-US" altLang="en-US" sz="1600">
                <a:solidFill>
                  <a:srgbClr val="FF0000"/>
                </a:solidFill>
                <a:latin typeface="system-ui"/>
              </a:rPr>
              <a:t>tomó del anatema</a:t>
            </a:r>
            <a:r>
              <a:rPr lang="en-US" altLang="en-US" sz="1600">
                <a:solidFill>
                  <a:srgbClr val="000000"/>
                </a:solidFill>
                <a:latin typeface="system-ui"/>
              </a:rPr>
              <a:t>; y la ira del SEÑOR se encendió contra los hijos de Israel.</a:t>
            </a:r>
            <a:endParaRPr lang="es-ES_tradnl" altLang="en-US" sz="1600"/>
          </a:p>
        </p:txBody>
      </p:sp>
      <p:sp>
        <p:nvSpPr>
          <p:cNvPr id="56329" name="Rectangle 10">
            <a:extLst>
              <a:ext uri="{FF2B5EF4-FFF2-40B4-BE49-F238E27FC236}">
                <a16:creationId xmlns:a16="http://schemas.microsoft.com/office/drawing/2014/main" id="{7545A6FF-E78B-728D-F17C-250B7B04B817}"/>
              </a:ext>
            </a:extLst>
          </p:cNvPr>
          <p:cNvSpPr>
            <a:spLocks noChangeArrowheads="1"/>
          </p:cNvSpPr>
          <p:nvPr/>
        </p:nvSpPr>
        <p:spPr bwMode="auto">
          <a:xfrm>
            <a:off x="4583113" y="2274888"/>
            <a:ext cx="438785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000000"/>
                </a:solidFill>
                <a:latin typeface="system-ui"/>
              </a:rPr>
              <a:t>5 </a:t>
            </a:r>
            <a:r>
              <a:rPr lang="en-US" altLang="en-US" sz="1600">
                <a:solidFill>
                  <a:srgbClr val="000000"/>
                </a:solidFill>
                <a:latin typeface="system-ui"/>
              </a:rPr>
              <a:t>Pero cierto hombre llamado Ananías, juntamente con Safira su mujer, vendió una posesión. </a:t>
            </a:r>
            <a:r>
              <a:rPr lang="en-US" altLang="en-US" sz="1600" b="1" baseline="30000">
                <a:solidFill>
                  <a:srgbClr val="000000"/>
                </a:solidFill>
                <a:latin typeface="system-ui"/>
              </a:rPr>
              <a:t>2 </a:t>
            </a:r>
            <a:r>
              <a:rPr lang="en-US" altLang="en-US" sz="1600">
                <a:solidFill>
                  <a:srgbClr val="000000"/>
                </a:solidFill>
                <a:latin typeface="system-ui"/>
              </a:rPr>
              <a:t>Con el conocimiento de su mujer, </a:t>
            </a:r>
            <a:r>
              <a:rPr lang="en-US" altLang="en-US" sz="1600">
                <a:solidFill>
                  <a:srgbClr val="FF0000"/>
                </a:solidFill>
                <a:latin typeface="system-ui"/>
              </a:rPr>
              <a:t>sustrajo del precio</a:t>
            </a:r>
            <a:r>
              <a:rPr lang="en-US" altLang="en-US" sz="1600">
                <a:solidFill>
                  <a:srgbClr val="000000"/>
                </a:solidFill>
                <a:latin typeface="system-ui"/>
              </a:rPr>
              <a:t>; y llevando una parte, la puso a los pies de los apóstoles.</a:t>
            </a:r>
          </a:p>
          <a:p>
            <a:r>
              <a:rPr lang="en-US" altLang="en-US" sz="1600" b="1" baseline="30000">
                <a:solidFill>
                  <a:srgbClr val="000000"/>
                </a:solidFill>
                <a:latin typeface="system-ui"/>
              </a:rPr>
              <a:t>3 </a:t>
            </a:r>
            <a:r>
              <a:rPr lang="en-US" altLang="en-US" sz="1600">
                <a:solidFill>
                  <a:srgbClr val="000000"/>
                </a:solidFill>
                <a:latin typeface="system-ui"/>
              </a:rPr>
              <a:t>Y Pedro dijo:</a:t>
            </a:r>
          </a:p>
          <a:p>
            <a:r>
              <a:rPr lang="en-US" altLang="en-US" sz="1600">
                <a:solidFill>
                  <a:srgbClr val="000000"/>
                </a:solidFill>
                <a:latin typeface="system-ui"/>
              </a:rPr>
              <a:t>—Ananías, ¿por qué llenó Satanás tu corazón para </a:t>
            </a:r>
            <a:r>
              <a:rPr lang="en-US" altLang="en-US" sz="1600">
                <a:solidFill>
                  <a:srgbClr val="FF0000"/>
                </a:solidFill>
                <a:latin typeface="system-ui"/>
              </a:rPr>
              <a:t>mentir</a:t>
            </a:r>
            <a:r>
              <a:rPr lang="en-US" altLang="en-US" sz="1600">
                <a:solidFill>
                  <a:srgbClr val="000000"/>
                </a:solidFill>
                <a:latin typeface="system-ui"/>
              </a:rPr>
              <a:t> al Espíritu Santo </a:t>
            </a:r>
            <a:r>
              <a:rPr lang="en-US" altLang="en-US" sz="1600">
                <a:solidFill>
                  <a:srgbClr val="FF0000"/>
                </a:solidFill>
                <a:latin typeface="system-ui"/>
              </a:rPr>
              <a:t>y sustraer del precio del campo</a:t>
            </a:r>
            <a:r>
              <a:rPr lang="en-US" altLang="en-US" sz="1600">
                <a:solidFill>
                  <a:srgbClr val="000000"/>
                </a:solidFill>
                <a:latin typeface="system-ui"/>
              </a:rPr>
              <a:t>? </a:t>
            </a:r>
            <a:r>
              <a:rPr lang="en-US" altLang="en-US" sz="1600" b="1" baseline="30000">
                <a:solidFill>
                  <a:srgbClr val="000000"/>
                </a:solidFill>
                <a:latin typeface="system-ui"/>
              </a:rPr>
              <a:t>4 </a:t>
            </a:r>
            <a:r>
              <a:rPr lang="en-US" altLang="en-US" sz="1600">
                <a:solidFill>
                  <a:srgbClr val="000000"/>
                </a:solidFill>
                <a:latin typeface="system-ui"/>
              </a:rPr>
              <a:t>Reteniéndolo, ¿acaso no seguía siendo tuyo? Y una vez vendido, ¿no estaba bajo tu autoridad? ¿Por qué propusiste en tu corazón hacer esto? </a:t>
            </a:r>
            <a:r>
              <a:rPr lang="en-US" altLang="en-US" sz="1600">
                <a:solidFill>
                  <a:srgbClr val="FF0000"/>
                </a:solidFill>
                <a:latin typeface="system-ui"/>
              </a:rPr>
              <a:t>No has mentido a los hombres, sino a Dios.</a:t>
            </a:r>
          </a:p>
          <a:p>
            <a:r>
              <a:rPr lang="en-US" altLang="en-US" sz="1600" b="1" baseline="30000">
                <a:solidFill>
                  <a:srgbClr val="000000"/>
                </a:solidFill>
                <a:latin typeface="system-ui"/>
              </a:rPr>
              <a:t>5 </a:t>
            </a:r>
            <a:r>
              <a:rPr lang="en-US" altLang="en-US" sz="1600">
                <a:solidFill>
                  <a:srgbClr val="000000"/>
                </a:solidFill>
                <a:latin typeface="system-ui"/>
              </a:rPr>
              <a:t>Entonces Ananías, oyendo estas palabras, cayó y expiró. Y gran temor sobrevino a todos los que lo oían. </a:t>
            </a:r>
            <a:r>
              <a:rPr lang="en-US" altLang="en-US" sz="1600" b="1" baseline="30000">
                <a:solidFill>
                  <a:srgbClr val="000000"/>
                </a:solidFill>
                <a:latin typeface="system-ui"/>
              </a:rPr>
              <a:t>6 </a:t>
            </a:r>
            <a:r>
              <a:rPr lang="en-US" altLang="en-US" sz="1600">
                <a:solidFill>
                  <a:srgbClr val="000000"/>
                </a:solidFill>
                <a:latin typeface="system-ui"/>
              </a:rPr>
              <a:t>Luego se levantaron los jóvenes y le envolvieron. Y sacándole fuera, lo sepultaron.</a:t>
            </a:r>
          </a:p>
        </p:txBody>
      </p:sp>
      <p:cxnSp>
        <p:nvCxnSpPr>
          <p:cNvPr id="17" name="Straight Arrow Connector 16">
            <a:extLst>
              <a:ext uri="{FF2B5EF4-FFF2-40B4-BE49-F238E27FC236}">
                <a16:creationId xmlns:a16="http://schemas.microsoft.com/office/drawing/2014/main" id="{785641D2-DB33-A140-8F68-25F75FE0FB98}"/>
              </a:ext>
            </a:extLst>
          </p:cNvPr>
          <p:cNvCxnSpPr>
            <a:cxnSpLocks/>
          </p:cNvCxnSpPr>
          <p:nvPr/>
        </p:nvCxnSpPr>
        <p:spPr>
          <a:xfrm flipV="1">
            <a:off x="3429000" y="4202113"/>
            <a:ext cx="1257300" cy="598487"/>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9" name="Straight Arrow Connector 18">
            <a:extLst>
              <a:ext uri="{FF2B5EF4-FFF2-40B4-BE49-F238E27FC236}">
                <a16:creationId xmlns:a16="http://schemas.microsoft.com/office/drawing/2014/main" id="{02583403-0BF0-98E5-DCEA-5D19A4C12A31}"/>
              </a:ext>
            </a:extLst>
          </p:cNvPr>
          <p:cNvCxnSpPr>
            <a:cxnSpLocks/>
          </p:cNvCxnSpPr>
          <p:nvPr/>
        </p:nvCxnSpPr>
        <p:spPr>
          <a:xfrm flipV="1">
            <a:off x="2362200" y="4264025"/>
            <a:ext cx="4686300" cy="582613"/>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3E2D0B86-8756-B5EC-C81E-2C3ACE301D27}"/>
              </a:ext>
            </a:extLst>
          </p:cNvPr>
          <p:cNvSpPr>
            <a:spLocks noChangeArrowheads="1"/>
          </p:cNvSpPr>
          <p:nvPr/>
        </p:nvSpPr>
        <p:spPr bwMode="auto">
          <a:xfrm>
            <a:off x="0" y="1295400"/>
            <a:ext cx="9144000" cy="5562600"/>
          </a:xfrm>
          <a:prstGeom prst="rect">
            <a:avLst/>
          </a:prstGeom>
          <a:solidFill>
            <a:schemeClr val="accent5">
              <a:lumMod val="40000"/>
              <a:lumOff val="60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57347" name="Rectangle 3">
            <a:extLst>
              <a:ext uri="{FF2B5EF4-FFF2-40B4-BE49-F238E27FC236}">
                <a16:creationId xmlns:a16="http://schemas.microsoft.com/office/drawing/2014/main" id="{8B3F99FE-A054-2C8D-E2CE-49F2415D2E53}"/>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Ideas claves o características</a:t>
            </a:r>
            <a:endParaRPr lang="en-US" altLang="en-US" sz="3000"/>
          </a:p>
        </p:txBody>
      </p:sp>
      <p:sp>
        <p:nvSpPr>
          <p:cNvPr id="57348" name="Rectangle 4">
            <a:extLst>
              <a:ext uri="{FF2B5EF4-FFF2-40B4-BE49-F238E27FC236}">
                <a16:creationId xmlns:a16="http://schemas.microsoft.com/office/drawing/2014/main" id="{39A0ABF6-731B-A122-6203-0A6123C4B39F}"/>
              </a:ext>
            </a:extLst>
          </p:cNvPr>
          <p:cNvSpPr>
            <a:spLocks noGrp="1" noChangeArrowheads="1"/>
          </p:cNvSpPr>
          <p:nvPr>
            <p:ph type="body" idx="1"/>
          </p:nvPr>
        </p:nvSpPr>
        <p:spPr>
          <a:xfrm>
            <a:off x="228600" y="2133600"/>
            <a:ext cx="8458200" cy="5029200"/>
          </a:xfrm>
        </p:spPr>
        <p:txBody>
          <a:bodyPr/>
          <a:lstStyle/>
          <a:p>
            <a:pPr eaLnBrk="1" hangingPunct="1">
              <a:lnSpc>
                <a:spcPct val="90000"/>
              </a:lnSpc>
            </a:pPr>
            <a:r>
              <a:rPr lang="es-ES" altLang="en-US" sz="2400" b="1"/>
              <a:t>El relato histórico es selectivo</a:t>
            </a:r>
            <a:r>
              <a:rPr lang="es-ES" altLang="en-US" sz="2400"/>
              <a:t> (no abarca toda la historia, ni toda la geografía, ni a todos los líderes). Se concentra más en el ministerio de Pedro y de Pablo y no habla de la obra misionera en otras partes de la geografía, como Egipto, donde surgió una iglesia vigorosa. Y del mismo Pablo no relató muchos eventos que relatados en sus cartas.</a:t>
            </a:r>
          </a:p>
          <a:p>
            <a:pPr eaLnBrk="1" hangingPunct="1">
              <a:lnSpc>
                <a:spcPct val="90000"/>
              </a:lnSpc>
              <a:buFont typeface="Wingdings" pitchFamily="2" charset="2"/>
              <a:buNone/>
            </a:pPr>
            <a:endParaRPr lang="es-ES" altLang="en-US" sz="1600"/>
          </a:p>
          <a:p>
            <a:pPr eaLnBrk="1" hangingPunct="1">
              <a:lnSpc>
                <a:spcPct val="90000"/>
              </a:lnSpc>
            </a:pPr>
            <a:r>
              <a:rPr lang="es-ES" altLang="en-US" sz="2400" b="1"/>
              <a:t>El libro no tenía ningún título</a:t>
            </a:r>
            <a:r>
              <a:rPr lang="es-ES" altLang="en-US" sz="2400"/>
              <a:t> sino que fue agregado en el siglo II (“Hechos de los Apóstoles”)  y el </a:t>
            </a:r>
            <a:r>
              <a:rPr lang="es-ES" altLang="en-US" sz="2400" b="1"/>
              <a:t>Hechos es un documento misionero</a:t>
            </a:r>
            <a:r>
              <a:rPr lang="es-ES" altLang="en-US" sz="2400"/>
              <a:t>, con la gran comisión de 1:8 como clave para su estructura. “Me seréis testigos en Jerusalén, en toda Judea, en Samaria, y hasta lo último de la tierra”.</a:t>
            </a:r>
          </a:p>
          <a:p>
            <a:pPr eaLnBrk="1" hangingPunct="1">
              <a:lnSpc>
                <a:spcPct val="90000"/>
              </a:lnSpc>
              <a:buFont typeface="Wingdings" pitchFamily="2" charset="2"/>
              <a:buNone/>
            </a:pPr>
            <a:endParaRPr lang="es-ES" altLang="en-US" sz="2400" b="1"/>
          </a:p>
        </p:txBody>
      </p:sp>
      <p:pic>
        <p:nvPicPr>
          <p:cNvPr id="57349" name="Picture 4">
            <a:extLst>
              <a:ext uri="{FF2B5EF4-FFF2-40B4-BE49-F238E27FC236}">
                <a16:creationId xmlns:a16="http://schemas.microsoft.com/office/drawing/2014/main" id="{0F3B91F1-AF32-0FE0-CCE3-2B2529940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816800AC-0488-B0D0-6FC8-16021CE52DEC}"/>
              </a:ext>
            </a:extLst>
          </p:cNvPr>
          <p:cNvSpPr>
            <a:spLocks noChangeArrowheads="1"/>
          </p:cNvSpPr>
          <p:nvPr/>
        </p:nvSpPr>
        <p:spPr bwMode="auto">
          <a:xfrm>
            <a:off x="0" y="1295400"/>
            <a:ext cx="9144000" cy="5562600"/>
          </a:xfrm>
          <a:prstGeom prst="rect">
            <a:avLst/>
          </a:prstGeom>
          <a:solidFill>
            <a:schemeClr val="accent5">
              <a:lumMod val="40000"/>
              <a:lumOff val="60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58371" name="Rectangle 3">
            <a:extLst>
              <a:ext uri="{FF2B5EF4-FFF2-40B4-BE49-F238E27FC236}">
                <a16:creationId xmlns:a16="http://schemas.microsoft.com/office/drawing/2014/main" id="{6C8A45F1-4B5F-67EF-656E-4018408C4AD8}"/>
              </a:ext>
            </a:extLst>
          </p:cNvPr>
          <p:cNvSpPr>
            <a:spLocks noGrp="1" noChangeArrowheads="1"/>
          </p:cNvSpPr>
          <p:nvPr>
            <p:ph type="title"/>
          </p:nvPr>
        </p:nvSpPr>
        <p:spPr>
          <a:xfrm>
            <a:off x="457200" y="152400"/>
            <a:ext cx="8229600" cy="938213"/>
          </a:xfrm>
        </p:spPr>
        <p:txBody>
          <a:bodyPr/>
          <a:lstStyle/>
          <a:p>
            <a:pPr eaLnBrk="1" hangingPunct="1"/>
            <a:r>
              <a:rPr lang="en-US" altLang="en-US" sz="4600"/>
              <a:t>Peculiaridades</a:t>
            </a:r>
            <a:br>
              <a:rPr lang="en-US" altLang="en-US" sz="3400"/>
            </a:br>
            <a:r>
              <a:rPr lang="en-US" altLang="en-US" sz="3400"/>
              <a:t>Ideas claves o características</a:t>
            </a:r>
            <a:endParaRPr lang="en-US" altLang="en-US" sz="3000"/>
          </a:p>
        </p:txBody>
      </p:sp>
      <p:sp>
        <p:nvSpPr>
          <p:cNvPr id="58372" name="Rectangle 4">
            <a:extLst>
              <a:ext uri="{FF2B5EF4-FFF2-40B4-BE49-F238E27FC236}">
                <a16:creationId xmlns:a16="http://schemas.microsoft.com/office/drawing/2014/main" id="{155BACC1-40E0-6FB4-82B2-7E222F8F8B88}"/>
              </a:ext>
            </a:extLst>
          </p:cNvPr>
          <p:cNvSpPr>
            <a:spLocks noGrp="1" noChangeArrowheads="1"/>
          </p:cNvSpPr>
          <p:nvPr>
            <p:ph type="body" idx="1"/>
          </p:nvPr>
        </p:nvSpPr>
        <p:spPr>
          <a:xfrm>
            <a:off x="457200" y="2286000"/>
            <a:ext cx="8229600" cy="2743200"/>
          </a:xfrm>
        </p:spPr>
        <p:txBody>
          <a:bodyPr/>
          <a:lstStyle/>
          <a:p>
            <a:pPr eaLnBrk="1" hangingPunct="1">
              <a:buFont typeface="Wingdings" pitchFamily="2" charset="2"/>
              <a:buNone/>
            </a:pPr>
            <a:endParaRPr lang="es-ES" altLang="en-US"/>
          </a:p>
          <a:p>
            <a:pPr eaLnBrk="1" hangingPunct="1"/>
            <a:r>
              <a:rPr lang="es-ES" altLang="en-US"/>
              <a:t>Dos centros geográficos denotan el relato</a:t>
            </a:r>
            <a:r>
              <a:rPr lang="es-ES" altLang="en-US" b="1"/>
              <a:t>: Jerusalén y Antioquía; </a:t>
            </a:r>
            <a:r>
              <a:rPr lang="es-ES" altLang="en-US"/>
              <a:t>y paralelas a ellos, se destacan dos apóstoles:</a:t>
            </a:r>
            <a:r>
              <a:rPr lang="es-ES" altLang="en-US" b="1"/>
              <a:t> Pedro y Pablo</a:t>
            </a:r>
          </a:p>
        </p:txBody>
      </p:sp>
      <p:pic>
        <p:nvPicPr>
          <p:cNvPr id="58373" name="Picture 4">
            <a:extLst>
              <a:ext uri="{FF2B5EF4-FFF2-40B4-BE49-F238E27FC236}">
                <a16:creationId xmlns:a16="http://schemas.microsoft.com/office/drawing/2014/main" id="{47B0B5CB-AD2F-D51A-371C-C5A8684CD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EEF9EC9-B3EE-BACB-8561-53FBD214693A}"/>
              </a:ext>
            </a:extLst>
          </p:cNvPr>
          <p:cNvSpPr>
            <a:spLocks noGrp="1" noChangeArrowheads="1"/>
          </p:cNvSpPr>
          <p:nvPr>
            <p:ph type="title"/>
          </p:nvPr>
        </p:nvSpPr>
        <p:spPr>
          <a:xfrm>
            <a:off x="457200" y="341313"/>
            <a:ext cx="8229600" cy="1012825"/>
          </a:xfrm>
        </p:spPr>
        <p:txBody>
          <a:bodyPr/>
          <a:lstStyle/>
          <a:p>
            <a:pPr eaLnBrk="1" hangingPunct="1"/>
            <a:r>
              <a:rPr lang="en-US" altLang="en-US" sz="4600"/>
              <a:t>Peculiaridades</a:t>
            </a:r>
            <a:br>
              <a:rPr lang="en-US" altLang="en-US" sz="4600"/>
            </a:br>
            <a:r>
              <a:rPr lang="en-US" altLang="en-US" sz="2900"/>
              <a:t>Grandes Eventos narrados en Hechos</a:t>
            </a:r>
          </a:p>
        </p:txBody>
      </p:sp>
      <p:sp>
        <p:nvSpPr>
          <p:cNvPr id="59395" name="Rectangle 3">
            <a:extLst>
              <a:ext uri="{FF2B5EF4-FFF2-40B4-BE49-F238E27FC236}">
                <a16:creationId xmlns:a16="http://schemas.microsoft.com/office/drawing/2014/main" id="{14CDFB52-2042-C254-AF83-7FEE0EAA933A}"/>
              </a:ext>
            </a:extLst>
          </p:cNvPr>
          <p:cNvSpPr>
            <a:spLocks noGrp="1" noChangeArrowheads="1"/>
          </p:cNvSpPr>
          <p:nvPr>
            <p:ph type="body" idx="1"/>
          </p:nvPr>
        </p:nvSpPr>
        <p:spPr>
          <a:xfrm>
            <a:off x="228600" y="1717675"/>
            <a:ext cx="8458200" cy="4530725"/>
          </a:xfrm>
        </p:spPr>
        <p:txBody>
          <a:bodyPr/>
          <a:lstStyle/>
          <a:p>
            <a:pPr eaLnBrk="1" hangingPunct="1"/>
            <a:r>
              <a:rPr lang="es-ES" altLang="en-US"/>
              <a:t>La Ascensión de Jesucristo (1)</a:t>
            </a:r>
            <a:endParaRPr lang="es-AR" altLang="en-US"/>
          </a:p>
          <a:p>
            <a:pPr eaLnBrk="1" hangingPunct="1"/>
            <a:r>
              <a:rPr lang="es-ES" altLang="en-US"/>
              <a:t>El don del Espíritu Santo en Pentecostés (2)</a:t>
            </a:r>
            <a:endParaRPr lang="es-AR" altLang="en-US"/>
          </a:p>
          <a:p>
            <a:pPr eaLnBrk="1" hangingPunct="1"/>
            <a:r>
              <a:rPr lang="es-ES" altLang="en-US"/>
              <a:t>Defensa y muerte de Esteban (7)</a:t>
            </a:r>
            <a:endParaRPr lang="es-AR" altLang="en-US"/>
          </a:p>
          <a:p>
            <a:pPr eaLnBrk="1" hangingPunct="1"/>
            <a:r>
              <a:rPr lang="es-ES" altLang="en-US"/>
              <a:t>Conversión de Saulo (Pablo) (9)</a:t>
            </a:r>
            <a:endParaRPr lang="es-AR" altLang="en-US"/>
          </a:p>
          <a:p>
            <a:pPr eaLnBrk="1" hangingPunct="1"/>
            <a:r>
              <a:rPr lang="es-ES" altLang="en-US"/>
              <a:t>Visión de Pedro (10)</a:t>
            </a:r>
            <a:endParaRPr lang="es-AR" altLang="en-US"/>
          </a:p>
          <a:p>
            <a:pPr eaLnBrk="1" hangingPunct="1"/>
            <a:r>
              <a:rPr lang="es-ES" altLang="en-US"/>
              <a:t>El Concilio de Jerusalén (15)</a:t>
            </a:r>
            <a:endParaRPr lang="es-AR" altLang="en-US"/>
          </a:p>
          <a:p>
            <a:pPr eaLnBrk="1" hangingPunct="1"/>
            <a:r>
              <a:rPr lang="es-ES" altLang="en-US"/>
              <a:t>Arresto y pruebas de Pablo (21 – 25)</a:t>
            </a:r>
            <a:endParaRPr lang="es-AR" altLang="en-US"/>
          </a:p>
          <a:p>
            <a:pPr eaLnBrk="1" hangingPunct="1"/>
            <a:r>
              <a:rPr lang="es-ES" altLang="en-US"/>
              <a:t>El viaje de Pablo a Roma (27 – 28)</a:t>
            </a:r>
            <a:endParaRPr lang="en-US" altLang="en-US"/>
          </a:p>
          <a:p>
            <a:pPr eaLnBrk="1" hangingPunct="1">
              <a:buFont typeface="Wingdings" pitchFamily="2" charset="2"/>
              <a:buNone/>
            </a:pPr>
            <a:endParaRPr lang="en-US" altLang="en-US"/>
          </a:p>
        </p:txBody>
      </p:sp>
      <p:pic>
        <p:nvPicPr>
          <p:cNvPr id="59396" name="Picture 3">
            <a:extLst>
              <a:ext uri="{FF2B5EF4-FFF2-40B4-BE49-F238E27FC236}">
                <a16:creationId xmlns:a16="http://schemas.microsoft.com/office/drawing/2014/main" id="{B91E30DE-3B37-9F4F-8482-87F0455D7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886E28D-DF58-236D-8106-D921F7FB21E2}"/>
              </a:ext>
            </a:extLst>
          </p:cNvPr>
          <p:cNvSpPr>
            <a:spLocks noGrp="1" noChangeArrowheads="1"/>
          </p:cNvSpPr>
          <p:nvPr>
            <p:ph type="title"/>
          </p:nvPr>
        </p:nvSpPr>
        <p:spPr>
          <a:xfrm>
            <a:off x="609600" y="277813"/>
            <a:ext cx="6858000" cy="1139825"/>
          </a:xfrm>
        </p:spPr>
        <p:txBody>
          <a:bodyPr/>
          <a:lstStyle/>
          <a:p>
            <a:pPr eaLnBrk="1" hangingPunct="1"/>
            <a:r>
              <a:rPr lang="en-US" altLang="en-US" sz="3800"/>
              <a:t>Estructura del Libro </a:t>
            </a:r>
            <a:br>
              <a:rPr lang="en-US" altLang="en-US" sz="3800"/>
            </a:br>
            <a:r>
              <a:rPr lang="en-US" altLang="en-US" sz="3800"/>
              <a:t>de los Hechos</a:t>
            </a:r>
          </a:p>
        </p:txBody>
      </p:sp>
      <p:sp>
        <p:nvSpPr>
          <p:cNvPr id="60419" name="Rectangle 3">
            <a:extLst>
              <a:ext uri="{FF2B5EF4-FFF2-40B4-BE49-F238E27FC236}">
                <a16:creationId xmlns:a16="http://schemas.microsoft.com/office/drawing/2014/main" id="{EC80D090-7000-0E41-E8F0-FD08C072FF77}"/>
              </a:ext>
            </a:extLst>
          </p:cNvPr>
          <p:cNvSpPr>
            <a:spLocks noGrp="1" noChangeArrowheads="1"/>
          </p:cNvSpPr>
          <p:nvPr>
            <p:ph type="body" idx="1"/>
          </p:nvPr>
        </p:nvSpPr>
        <p:spPr>
          <a:xfrm>
            <a:off x="457200" y="2438400"/>
            <a:ext cx="8077200" cy="2514600"/>
          </a:xfrm>
        </p:spPr>
        <p:txBody>
          <a:bodyPr/>
          <a:lstStyle/>
          <a:p>
            <a:pPr algn="just" eaLnBrk="1" hangingPunct="1">
              <a:lnSpc>
                <a:spcPct val="90000"/>
              </a:lnSpc>
            </a:pPr>
            <a:r>
              <a:rPr lang="en-US" altLang="en-US" sz="2700" b="1">
                <a:solidFill>
                  <a:srgbClr val="00246F"/>
                </a:solidFill>
              </a:rPr>
              <a:t>El libro de los Hechos esta dividido de manera natural en tres partes principales, siguiendo la estructura mencionada en el plan o motivo principal del libro, segun Hch. 1:8:</a:t>
            </a:r>
          </a:p>
          <a:p>
            <a:pPr eaLnBrk="1" hangingPunct="1">
              <a:lnSpc>
                <a:spcPct val="90000"/>
              </a:lnSpc>
              <a:buFont typeface="Wingdings" pitchFamily="2" charset="2"/>
              <a:buNone/>
            </a:pPr>
            <a:r>
              <a:rPr lang="en-US" altLang="en-US" sz="2700" b="1">
                <a:solidFill>
                  <a:srgbClr val="00246F"/>
                </a:solidFill>
              </a:rPr>
              <a:t>	a) Jerusalen   Hch. 1- 7.</a:t>
            </a:r>
          </a:p>
          <a:p>
            <a:pPr eaLnBrk="1" hangingPunct="1">
              <a:lnSpc>
                <a:spcPct val="90000"/>
              </a:lnSpc>
              <a:buFont typeface="Wingdings" pitchFamily="2" charset="2"/>
              <a:buNone/>
            </a:pPr>
            <a:r>
              <a:rPr lang="en-US" altLang="en-US" sz="2700" b="1">
                <a:solidFill>
                  <a:srgbClr val="00246F"/>
                </a:solidFill>
              </a:rPr>
              <a:t>	b) Judea y Samaria  Hch. 8-12.</a:t>
            </a:r>
          </a:p>
          <a:p>
            <a:pPr eaLnBrk="1" hangingPunct="1">
              <a:lnSpc>
                <a:spcPct val="90000"/>
              </a:lnSpc>
              <a:buFont typeface="Wingdings" pitchFamily="2" charset="2"/>
              <a:buNone/>
            </a:pPr>
            <a:r>
              <a:rPr lang="en-US" altLang="en-US" sz="2700" b="1">
                <a:solidFill>
                  <a:srgbClr val="00246F"/>
                </a:solidFill>
              </a:rPr>
              <a:t>	c) Lo ultimo de la tierra: Roma  Hch 13-28</a:t>
            </a:r>
            <a:r>
              <a:rPr lang="en-US" altLang="en-US" sz="2800" b="1">
                <a:solidFill>
                  <a:srgbClr val="00246F"/>
                </a:solidFill>
              </a:rPr>
              <a:t>.</a:t>
            </a:r>
          </a:p>
        </p:txBody>
      </p:sp>
      <p:pic>
        <p:nvPicPr>
          <p:cNvPr id="60420" name="Picture 3">
            <a:extLst>
              <a:ext uri="{FF2B5EF4-FFF2-40B4-BE49-F238E27FC236}">
                <a16:creationId xmlns:a16="http://schemas.microsoft.com/office/drawing/2014/main" id="{BE00711C-ECB1-1190-82DF-552ABE46D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54013"/>
            <a:ext cx="2443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936A51-FE28-8499-39E2-B99C26F2ADFE}"/>
              </a:ext>
            </a:extLst>
          </p:cNvPr>
          <p:cNvSpPr>
            <a:spLocks noGrp="1" noChangeArrowheads="1"/>
          </p:cNvSpPr>
          <p:nvPr>
            <p:ph type="title"/>
          </p:nvPr>
        </p:nvSpPr>
        <p:spPr>
          <a:xfrm>
            <a:off x="609600" y="277813"/>
            <a:ext cx="6858000" cy="1139825"/>
          </a:xfrm>
        </p:spPr>
        <p:txBody>
          <a:bodyPr/>
          <a:lstStyle/>
          <a:p>
            <a:pPr eaLnBrk="1" hangingPunct="1"/>
            <a:r>
              <a:rPr lang="en-US" altLang="en-US" sz="3800"/>
              <a:t>Estructura del Libro </a:t>
            </a:r>
            <a:br>
              <a:rPr lang="en-US" altLang="en-US" sz="3800"/>
            </a:br>
            <a:r>
              <a:rPr lang="en-US" altLang="en-US" sz="3800"/>
              <a:t>de los Hechos</a:t>
            </a:r>
          </a:p>
        </p:txBody>
      </p:sp>
      <p:pic>
        <p:nvPicPr>
          <p:cNvPr id="61443" name="Picture 3">
            <a:extLst>
              <a:ext uri="{FF2B5EF4-FFF2-40B4-BE49-F238E27FC236}">
                <a16:creationId xmlns:a16="http://schemas.microsoft.com/office/drawing/2014/main" id="{CB1FDFFA-6B28-2F22-9D45-DDF0F58CB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4625"/>
            <a:ext cx="88392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pic>
        <p:nvPicPr>
          <p:cNvPr id="62466" name="Picture 4">
            <a:extLst>
              <a:ext uri="{FF2B5EF4-FFF2-40B4-BE49-F238E27FC236}">
                <a16:creationId xmlns:a16="http://schemas.microsoft.com/office/drawing/2014/main" id="{059CD3BC-3823-0048-5718-A2806FF803A0}"/>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173413" y="0"/>
            <a:ext cx="5970587" cy="6858000"/>
          </a:xfrm>
          <a:noFill/>
        </p:spPr>
      </p:pic>
      <p:sp>
        <p:nvSpPr>
          <p:cNvPr id="62467" name="Text Box 7">
            <a:extLst>
              <a:ext uri="{FF2B5EF4-FFF2-40B4-BE49-F238E27FC236}">
                <a16:creationId xmlns:a16="http://schemas.microsoft.com/office/drawing/2014/main" id="{57241D99-2740-4C33-3C32-FE1F70F38C5B}"/>
              </a:ext>
            </a:extLst>
          </p:cNvPr>
          <p:cNvSpPr txBox="1">
            <a:spLocks noChangeArrowheads="1"/>
          </p:cNvSpPr>
          <p:nvPr/>
        </p:nvSpPr>
        <p:spPr bwMode="auto">
          <a:xfrm>
            <a:off x="4800600" y="4800600"/>
            <a:ext cx="695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solidFill>
                  <a:srgbClr val="FF0000"/>
                </a:solidFill>
              </a:rPr>
              <a:t>Judea</a:t>
            </a:r>
          </a:p>
        </p:txBody>
      </p:sp>
      <p:sp>
        <p:nvSpPr>
          <p:cNvPr id="62468" name="Rectangle 9">
            <a:extLst>
              <a:ext uri="{FF2B5EF4-FFF2-40B4-BE49-F238E27FC236}">
                <a16:creationId xmlns:a16="http://schemas.microsoft.com/office/drawing/2014/main" id="{D9EFB2F9-E097-3CCB-1321-401B053829CB}"/>
              </a:ext>
            </a:extLst>
          </p:cNvPr>
          <p:cNvSpPr>
            <a:spLocks noChangeArrowheads="1"/>
          </p:cNvSpPr>
          <p:nvPr/>
        </p:nvSpPr>
        <p:spPr bwMode="auto">
          <a:xfrm>
            <a:off x="3200400" y="6477000"/>
            <a:ext cx="5943600" cy="381000"/>
          </a:xfrm>
          <a:prstGeom prst="rect">
            <a:avLst/>
          </a:prstGeom>
          <a:gradFill rotWithShape="1">
            <a:gsLst>
              <a:gs pos="0">
                <a:schemeClr val="accent1"/>
              </a:gs>
              <a:gs pos="100000">
                <a:schemeClr val="folHlink"/>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schemeClr val="hlink"/>
                </a:solidFill>
              </a:rPr>
              <a:t>Lugares Importantes en primeros años de la Iglesia</a:t>
            </a:r>
          </a:p>
        </p:txBody>
      </p:sp>
      <p:sp>
        <p:nvSpPr>
          <p:cNvPr id="62469" name="Text Box 10">
            <a:extLst>
              <a:ext uri="{FF2B5EF4-FFF2-40B4-BE49-F238E27FC236}">
                <a16:creationId xmlns:a16="http://schemas.microsoft.com/office/drawing/2014/main" id="{2479B597-C01C-225E-122D-A43DF357F462}"/>
              </a:ext>
            </a:extLst>
          </p:cNvPr>
          <p:cNvSpPr txBox="1">
            <a:spLocks noChangeArrowheads="1"/>
          </p:cNvSpPr>
          <p:nvPr/>
        </p:nvSpPr>
        <p:spPr bwMode="auto">
          <a:xfrm>
            <a:off x="7315200" y="609600"/>
            <a:ext cx="1689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cs typeface="Arial" panose="020B0604020202020204" pitchFamily="34" charset="0"/>
              </a:rPr>
              <a:t>♦</a:t>
            </a:r>
            <a:r>
              <a:rPr lang="en-US" altLang="en-US" sz="1200">
                <a:cs typeface="Arial" panose="020B0604020202020204" pitchFamily="34" charset="0"/>
              </a:rPr>
              <a:t> </a:t>
            </a:r>
            <a:r>
              <a:rPr lang="en-US" altLang="en-US" sz="1200" b="1">
                <a:cs typeface="Arial" panose="020B0604020202020204" pitchFamily="34" charset="0"/>
              </a:rPr>
              <a:t>Cesarea de Filipos</a:t>
            </a:r>
          </a:p>
        </p:txBody>
      </p:sp>
      <p:sp>
        <p:nvSpPr>
          <p:cNvPr id="62470" name="Text Box 26">
            <a:extLst>
              <a:ext uri="{FF2B5EF4-FFF2-40B4-BE49-F238E27FC236}">
                <a16:creationId xmlns:a16="http://schemas.microsoft.com/office/drawing/2014/main" id="{2B1A2438-09CD-CC0F-0349-E9C4658944D1}"/>
              </a:ext>
            </a:extLst>
          </p:cNvPr>
          <p:cNvSpPr txBox="1">
            <a:spLocks noChangeArrowheads="1"/>
          </p:cNvSpPr>
          <p:nvPr/>
        </p:nvSpPr>
        <p:spPr bwMode="auto">
          <a:xfrm>
            <a:off x="5410200" y="4648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2</a:t>
            </a:r>
          </a:p>
        </p:txBody>
      </p:sp>
      <p:sp>
        <p:nvSpPr>
          <p:cNvPr id="62471" name="Rectangle 28">
            <a:extLst>
              <a:ext uri="{FF2B5EF4-FFF2-40B4-BE49-F238E27FC236}">
                <a16:creationId xmlns:a16="http://schemas.microsoft.com/office/drawing/2014/main" id="{FE6E31BD-D7A4-7000-F02D-4B4439CEE9F5}"/>
              </a:ext>
            </a:extLst>
          </p:cNvPr>
          <p:cNvSpPr>
            <a:spLocks noChangeArrowheads="1"/>
          </p:cNvSpPr>
          <p:nvPr/>
        </p:nvSpPr>
        <p:spPr bwMode="auto">
          <a:xfrm>
            <a:off x="6019800" y="5562600"/>
            <a:ext cx="685800" cy="228600"/>
          </a:xfrm>
          <a:prstGeom prst="rect">
            <a:avLst/>
          </a:prstGeom>
          <a:solidFill>
            <a:srgbClr val="8FA76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t>Betania</a:t>
            </a:r>
          </a:p>
        </p:txBody>
      </p:sp>
      <p:sp>
        <p:nvSpPr>
          <p:cNvPr id="62472" name="Rectangle 29">
            <a:extLst>
              <a:ext uri="{FF2B5EF4-FFF2-40B4-BE49-F238E27FC236}">
                <a16:creationId xmlns:a16="http://schemas.microsoft.com/office/drawing/2014/main" id="{06217819-6E77-3E80-C2EB-95F6257212ED}"/>
              </a:ext>
            </a:extLst>
          </p:cNvPr>
          <p:cNvSpPr>
            <a:spLocks noChangeArrowheads="1"/>
          </p:cNvSpPr>
          <p:nvPr/>
        </p:nvSpPr>
        <p:spPr bwMode="auto">
          <a:xfrm>
            <a:off x="5029200" y="5715000"/>
            <a:ext cx="762000" cy="228600"/>
          </a:xfrm>
          <a:prstGeom prst="rect">
            <a:avLst/>
          </a:prstGeom>
          <a:solidFill>
            <a:srgbClr val="8FA76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b="1"/>
              <a:t>Belén</a:t>
            </a:r>
          </a:p>
        </p:txBody>
      </p:sp>
      <p:sp>
        <p:nvSpPr>
          <p:cNvPr id="62473" name="Text Box 31">
            <a:extLst>
              <a:ext uri="{FF2B5EF4-FFF2-40B4-BE49-F238E27FC236}">
                <a16:creationId xmlns:a16="http://schemas.microsoft.com/office/drawing/2014/main" id="{224ED597-B837-0BB3-595C-036A163B96FC}"/>
              </a:ext>
            </a:extLst>
          </p:cNvPr>
          <p:cNvSpPr txBox="1">
            <a:spLocks noChangeArrowheads="1"/>
          </p:cNvSpPr>
          <p:nvPr/>
        </p:nvSpPr>
        <p:spPr bwMode="auto">
          <a:xfrm>
            <a:off x="5562600" y="51054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1</a:t>
            </a:r>
          </a:p>
        </p:txBody>
      </p:sp>
      <p:sp>
        <p:nvSpPr>
          <p:cNvPr id="62474" name="Text Box 38">
            <a:extLst>
              <a:ext uri="{FF2B5EF4-FFF2-40B4-BE49-F238E27FC236}">
                <a16:creationId xmlns:a16="http://schemas.microsoft.com/office/drawing/2014/main" id="{950DFDCC-F5F9-85CE-43D4-4E44E2FBBF17}"/>
              </a:ext>
            </a:extLst>
          </p:cNvPr>
          <p:cNvSpPr txBox="1">
            <a:spLocks noChangeArrowheads="1"/>
          </p:cNvSpPr>
          <p:nvPr/>
        </p:nvSpPr>
        <p:spPr bwMode="auto">
          <a:xfrm>
            <a:off x="5410200" y="3505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3</a:t>
            </a:r>
          </a:p>
        </p:txBody>
      </p:sp>
      <p:sp>
        <p:nvSpPr>
          <p:cNvPr id="62475" name="Text Box 39">
            <a:extLst>
              <a:ext uri="{FF2B5EF4-FFF2-40B4-BE49-F238E27FC236}">
                <a16:creationId xmlns:a16="http://schemas.microsoft.com/office/drawing/2014/main" id="{774739C0-9746-0D17-C853-BCA7F9E407A8}"/>
              </a:ext>
            </a:extLst>
          </p:cNvPr>
          <p:cNvSpPr txBox="1">
            <a:spLocks noChangeArrowheads="1"/>
          </p:cNvSpPr>
          <p:nvPr/>
        </p:nvSpPr>
        <p:spPr bwMode="auto">
          <a:xfrm>
            <a:off x="669925" y="1331913"/>
            <a:ext cx="21145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 En Jerusalén</a:t>
            </a:r>
          </a:p>
          <a:p>
            <a:pPr eaLnBrk="1" hangingPunct="1"/>
            <a:endParaRPr lang="en-US" altLang="en-US"/>
          </a:p>
          <a:p>
            <a:pPr eaLnBrk="1" hangingPunct="1"/>
            <a:r>
              <a:rPr lang="en-US" altLang="en-US"/>
              <a:t>2- En TODA Judea</a:t>
            </a:r>
          </a:p>
          <a:p>
            <a:pPr eaLnBrk="1" hangingPunct="1"/>
            <a:endParaRPr lang="en-US" altLang="en-US"/>
          </a:p>
          <a:p>
            <a:pPr eaLnBrk="1" hangingPunct="1"/>
            <a:r>
              <a:rPr lang="en-US" altLang="en-US"/>
              <a:t>3- En Samaria</a:t>
            </a:r>
          </a:p>
          <a:p>
            <a:pPr eaLnBrk="1" hangingPunct="1"/>
            <a:endParaRPr lang="en-US" altLang="en-US"/>
          </a:p>
          <a:p>
            <a:pPr eaLnBrk="1" hangingPunct="1"/>
            <a:r>
              <a:rPr lang="en-US" altLang="en-US"/>
              <a:t>“Y hasta lo último</a:t>
            </a:r>
          </a:p>
          <a:p>
            <a:pPr eaLnBrk="1" hangingPunct="1"/>
            <a:r>
              <a:rPr lang="en-US" altLang="en-US"/>
              <a:t>de toda la tierra”</a:t>
            </a:r>
          </a:p>
        </p:txBody>
      </p:sp>
      <p:sp>
        <p:nvSpPr>
          <p:cNvPr id="62476" name="Text Box 40">
            <a:extLst>
              <a:ext uri="{FF2B5EF4-FFF2-40B4-BE49-F238E27FC236}">
                <a16:creationId xmlns:a16="http://schemas.microsoft.com/office/drawing/2014/main" id="{7618C6B5-D399-A691-5259-55B18673549F}"/>
              </a:ext>
            </a:extLst>
          </p:cNvPr>
          <p:cNvSpPr txBox="1">
            <a:spLocks noChangeArrowheads="1"/>
          </p:cNvSpPr>
          <p:nvPr/>
        </p:nvSpPr>
        <p:spPr bwMode="auto">
          <a:xfrm>
            <a:off x="517525" y="646113"/>
            <a:ext cx="225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Me seréis testigos…</a:t>
            </a:r>
          </a:p>
        </p:txBody>
      </p:sp>
      <p:sp>
        <p:nvSpPr>
          <p:cNvPr id="62477" name="Text Box 41">
            <a:extLst>
              <a:ext uri="{FF2B5EF4-FFF2-40B4-BE49-F238E27FC236}">
                <a16:creationId xmlns:a16="http://schemas.microsoft.com/office/drawing/2014/main" id="{577877C3-6667-3018-DB44-22C5E17D2AE5}"/>
              </a:ext>
            </a:extLst>
          </p:cNvPr>
          <p:cNvSpPr txBox="1">
            <a:spLocks noChangeArrowheads="1"/>
          </p:cNvSpPr>
          <p:nvPr/>
        </p:nvSpPr>
        <p:spPr bwMode="auto">
          <a:xfrm>
            <a:off x="7239000" y="0"/>
            <a:ext cx="1017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cs typeface="Arial" panose="020B0604020202020204" pitchFamily="34" charset="0"/>
              </a:rPr>
              <a:t>♦</a:t>
            </a:r>
            <a:r>
              <a:rPr lang="en-US" altLang="en-US" sz="1200">
                <a:cs typeface="Arial" panose="020B0604020202020204" pitchFamily="34" charset="0"/>
              </a:rPr>
              <a:t> </a:t>
            </a:r>
            <a:r>
              <a:rPr lang="en-US" altLang="en-US" sz="1200" b="1">
                <a:cs typeface="Arial" panose="020B0604020202020204" pitchFamily="34" charset="0"/>
              </a:rPr>
              <a:t>Damasco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B968EE04-43DB-5966-6416-0D0A65EDC67F}"/>
              </a:ext>
            </a:extLst>
          </p:cNvPr>
          <p:cNvSpPr>
            <a:spLocks noGrp="1" noChangeArrowheads="1"/>
          </p:cNvSpPr>
          <p:nvPr>
            <p:ph type="title"/>
          </p:nvPr>
        </p:nvSpPr>
        <p:spPr>
          <a:xfrm>
            <a:off x="457200" y="228600"/>
            <a:ext cx="8229600" cy="941388"/>
          </a:xfrm>
        </p:spPr>
        <p:txBody>
          <a:bodyPr/>
          <a:lstStyle/>
          <a:p>
            <a:pPr eaLnBrk="1" hangingPunct="1"/>
            <a:r>
              <a:rPr lang="en-US" altLang="en-US" sz="5000"/>
              <a:t>Primera Division: </a:t>
            </a:r>
            <a:r>
              <a:rPr lang="en-US" altLang="en-US" sz="3800"/>
              <a:t> Caps. 1-7</a:t>
            </a:r>
            <a:br>
              <a:rPr lang="en-US" altLang="en-US" sz="3800"/>
            </a:br>
            <a:r>
              <a:rPr lang="en-US" altLang="en-US" sz="3800"/>
              <a:t>               La iglesia de Jerusalen</a:t>
            </a:r>
          </a:p>
        </p:txBody>
      </p:sp>
      <p:sp>
        <p:nvSpPr>
          <p:cNvPr id="63491" name="Rectangle 7">
            <a:extLst>
              <a:ext uri="{FF2B5EF4-FFF2-40B4-BE49-F238E27FC236}">
                <a16:creationId xmlns:a16="http://schemas.microsoft.com/office/drawing/2014/main" id="{09546B0A-4CFF-41E6-7CB0-BCBACBC14814}"/>
              </a:ext>
            </a:extLst>
          </p:cNvPr>
          <p:cNvSpPr>
            <a:spLocks noChangeArrowheads="1"/>
          </p:cNvSpPr>
          <p:nvPr/>
        </p:nvSpPr>
        <p:spPr bwMode="auto">
          <a:xfrm>
            <a:off x="5334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63492" name="Rectangle 8">
            <a:extLst>
              <a:ext uri="{FF2B5EF4-FFF2-40B4-BE49-F238E27FC236}">
                <a16:creationId xmlns:a16="http://schemas.microsoft.com/office/drawing/2014/main" id="{FD924572-918C-245D-C998-77D923F8D81A}"/>
              </a:ext>
            </a:extLst>
          </p:cNvPr>
          <p:cNvSpPr>
            <a:spLocks noChangeArrowheads="1"/>
          </p:cNvSpPr>
          <p:nvPr/>
        </p:nvSpPr>
        <p:spPr bwMode="auto">
          <a:xfrm>
            <a:off x="16764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493" name="Rectangle 9">
            <a:extLst>
              <a:ext uri="{FF2B5EF4-FFF2-40B4-BE49-F238E27FC236}">
                <a16:creationId xmlns:a16="http://schemas.microsoft.com/office/drawing/2014/main" id="{222DE4F4-CE40-7C6A-4F3F-66F89E958914}"/>
              </a:ext>
            </a:extLst>
          </p:cNvPr>
          <p:cNvSpPr>
            <a:spLocks noChangeArrowheads="1"/>
          </p:cNvSpPr>
          <p:nvPr/>
        </p:nvSpPr>
        <p:spPr bwMode="auto">
          <a:xfrm>
            <a:off x="28194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494" name="Rectangle 10">
            <a:extLst>
              <a:ext uri="{FF2B5EF4-FFF2-40B4-BE49-F238E27FC236}">
                <a16:creationId xmlns:a16="http://schemas.microsoft.com/office/drawing/2014/main" id="{B9D16DD6-E307-AD6F-281F-C4D3ED8DDEEB}"/>
              </a:ext>
            </a:extLst>
          </p:cNvPr>
          <p:cNvSpPr>
            <a:spLocks noChangeArrowheads="1"/>
          </p:cNvSpPr>
          <p:nvPr/>
        </p:nvSpPr>
        <p:spPr bwMode="auto">
          <a:xfrm>
            <a:off x="39624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495" name="Rectangle 11">
            <a:extLst>
              <a:ext uri="{FF2B5EF4-FFF2-40B4-BE49-F238E27FC236}">
                <a16:creationId xmlns:a16="http://schemas.microsoft.com/office/drawing/2014/main" id="{F73A9A04-09B0-F480-A631-D1FB8D76D603}"/>
              </a:ext>
            </a:extLst>
          </p:cNvPr>
          <p:cNvSpPr>
            <a:spLocks noChangeArrowheads="1"/>
          </p:cNvSpPr>
          <p:nvPr/>
        </p:nvSpPr>
        <p:spPr bwMode="auto">
          <a:xfrm>
            <a:off x="51054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496" name="Rectangle 12">
            <a:extLst>
              <a:ext uri="{FF2B5EF4-FFF2-40B4-BE49-F238E27FC236}">
                <a16:creationId xmlns:a16="http://schemas.microsoft.com/office/drawing/2014/main" id="{F7201AA1-5C88-B6A7-4DF3-DA169F82812A}"/>
              </a:ext>
            </a:extLst>
          </p:cNvPr>
          <p:cNvSpPr>
            <a:spLocks noChangeArrowheads="1"/>
          </p:cNvSpPr>
          <p:nvPr/>
        </p:nvSpPr>
        <p:spPr bwMode="auto">
          <a:xfrm>
            <a:off x="62484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497" name="Rectangle 13">
            <a:extLst>
              <a:ext uri="{FF2B5EF4-FFF2-40B4-BE49-F238E27FC236}">
                <a16:creationId xmlns:a16="http://schemas.microsoft.com/office/drawing/2014/main" id="{DFFD0117-539D-921A-2206-50A6CC6982BE}"/>
              </a:ext>
            </a:extLst>
          </p:cNvPr>
          <p:cNvSpPr>
            <a:spLocks noChangeArrowheads="1"/>
          </p:cNvSpPr>
          <p:nvPr/>
        </p:nvSpPr>
        <p:spPr bwMode="auto">
          <a:xfrm>
            <a:off x="73914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498" name="AutoShape 14">
            <a:extLst>
              <a:ext uri="{FF2B5EF4-FFF2-40B4-BE49-F238E27FC236}">
                <a16:creationId xmlns:a16="http://schemas.microsoft.com/office/drawing/2014/main" id="{D120EF07-B1D3-4F07-9F8C-BB0CE2E2A9A7}"/>
              </a:ext>
            </a:extLst>
          </p:cNvPr>
          <p:cNvSpPr>
            <a:spLocks/>
          </p:cNvSpPr>
          <p:nvPr/>
        </p:nvSpPr>
        <p:spPr bwMode="auto">
          <a:xfrm rot="-5400000">
            <a:off x="4000500" y="-1943100"/>
            <a:ext cx="914400" cy="8153400"/>
          </a:xfrm>
          <a:prstGeom prst="rightBrace">
            <a:avLst>
              <a:gd name="adj1" fmla="val 7430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499" name="Text Box 16">
            <a:extLst>
              <a:ext uri="{FF2B5EF4-FFF2-40B4-BE49-F238E27FC236}">
                <a16:creationId xmlns:a16="http://schemas.microsoft.com/office/drawing/2014/main" id="{AE2076E5-11F6-011A-7FA0-88B076359F92}"/>
              </a:ext>
            </a:extLst>
          </p:cNvPr>
          <p:cNvSpPr txBox="1">
            <a:spLocks noChangeArrowheads="1"/>
          </p:cNvSpPr>
          <p:nvPr/>
        </p:nvSpPr>
        <p:spPr bwMode="auto">
          <a:xfrm>
            <a:off x="5334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Capitulo1</a:t>
            </a:r>
          </a:p>
        </p:txBody>
      </p:sp>
      <p:sp>
        <p:nvSpPr>
          <p:cNvPr id="63500" name="Text Box 17">
            <a:extLst>
              <a:ext uri="{FF2B5EF4-FFF2-40B4-BE49-F238E27FC236}">
                <a16:creationId xmlns:a16="http://schemas.microsoft.com/office/drawing/2014/main" id="{5D72F6FB-F3CA-03B1-47C0-9CD15A70A830}"/>
              </a:ext>
            </a:extLst>
          </p:cNvPr>
          <p:cNvSpPr txBox="1">
            <a:spLocks noChangeArrowheads="1"/>
          </p:cNvSpPr>
          <p:nvPr/>
        </p:nvSpPr>
        <p:spPr bwMode="auto">
          <a:xfrm>
            <a:off x="16764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Capitulo2</a:t>
            </a:r>
          </a:p>
        </p:txBody>
      </p:sp>
      <p:sp>
        <p:nvSpPr>
          <p:cNvPr id="63501" name="Text Box 18">
            <a:extLst>
              <a:ext uri="{FF2B5EF4-FFF2-40B4-BE49-F238E27FC236}">
                <a16:creationId xmlns:a16="http://schemas.microsoft.com/office/drawing/2014/main" id="{A41065B2-D9E1-36E2-2A67-437E5DCD6CBF}"/>
              </a:ext>
            </a:extLst>
          </p:cNvPr>
          <p:cNvSpPr txBox="1">
            <a:spLocks noChangeArrowheads="1"/>
          </p:cNvSpPr>
          <p:nvPr/>
        </p:nvSpPr>
        <p:spPr bwMode="auto">
          <a:xfrm>
            <a:off x="28194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Capitulo3</a:t>
            </a:r>
          </a:p>
        </p:txBody>
      </p:sp>
      <p:sp>
        <p:nvSpPr>
          <p:cNvPr id="63502" name="Text Box 19">
            <a:extLst>
              <a:ext uri="{FF2B5EF4-FFF2-40B4-BE49-F238E27FC236}">
                <a16:creationId xmlns:a16="http://schemas.microsoft.com/office/drawing/2014/main" id="{3DDC9309-4874-292B-1D3E-FFAA322D2DA8}"/>
              </a:ext>
            </a:extLst>
          </p:cNvPr>
          <p:cNvSpPr txBox="1">
            <a:spLocks noChangeArrowheads="1"/>
          </p:cNvSpPr>
          <p:nvPr/>
        </p:nvSpPr>
        <p:spPr bwMode="auto">
          <a:xfrm>
            <a:off x="39624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Capitulo4</a:t>
            </a:r>
          </a:p>
        </p:txBody>
      </p:sp>
      <p:sp>
        <p:nvSpPr>
          <p:cNvPr id="63503" name="Text Box 20">
            <a:extLst>
              <a:ext uri="{FF2B5EF4-FFF2-40B4-BE49-F238E27FC236}">
                <a16:creationId xmlns:a16="http://schemas.microsoft.com/office/drawing/2014/main" id="{1BA57D9D-B9A6-1535-E2BF-0A3F35F41C40}"/>
              </a:ext>
            </a:extLst>
          </p:cNvPr>
          <p:cNvSpPr txBox="1">
            <a:spLocks noChangeArrowheads="1"/>
          </p:cNvSpPr>
          <p:nvPr/>
        </p:nvSpPr>
        <p:spPr bwMode="auto">
          <a:xfrm>
            <a:off x="51054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Capitulo5</a:t>
            </a:r>
          </a:p>
        </p:txBody>
      </p:sp>
      <p:sp>
        <p:nvSpPr>
          <p:cNvPr id="63504" name="Text Box 21">
            <a:extLst>
              <a:ext uri="{FF2B5EF4-FFF2-40B4-BE49-F238E27FC236}">
                <a16:creationId xmlns:a16="http://schemas.microsoft.com/office/drawing/2014/main" id="{7A025F62-D2EC-69C5-9AF1-4B4E5CA20EB2}"/>
              </a:ext>
            </a:extLst>
          </p:cNvPr>
          <p:cNvSpPr txBox="1">
            <a:spLocks noChangeArrowheads="1"/>
          </p:cNvSpPr>
          <p:nvPr/>
        </p:nvSpPr>
        <p:spPr bwMode="auto">
          <a:xfrm>
            <a:off x="62484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Capitulo6</a:t>
            </a:r>
          </a:p>
        </p:txBody>
      </p:sp>
      <p:sp>
        <p:nvSpPr>
          <p:cNvPr id="63505" name="Text Box 22">
            <a:extLst>
              <a:ext uri="{FF2B5EF4-FFF2-40B4-BE49-F238E27FC236}">
                <a16:creationId xmlns:a16="http://schemas.microsoft.com/office/drawing/2014/main" id="{354445C3-F544-BE96-F8E1-891D52436E02}"/>
              </a:ext>
            </a:extLst>
          </p:cNvPr>
          <p:cNvSpPr txBox="1">
            <a:spLocks noChangeArrowheads="1"/>
          </p:cNvSpPr>
          <p:nvPr/>
        </p:nvSpPr>
        <p:spPr bwMode="auto">
          <a:xfrm>
            <a:off x="73152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Capitulo7</a:t>
            </a:r>
          </a:p>
        </p:txBody>
      </p:sp>
      <p:sp>
        <p:nvSpPr>
          <p:cNvPr id="63506" name="WordArt 24">
            <a:extLst>
              <a:ext uri="{FF2B5EF4-FFF2-40B4-BE49-F238E27FC236}">
                <a16:creationId xmlns:a16="http://schemas.microsoft.com/office/drawing/2014/main" id="{FAC07A25-3625-0B68-4457-A977D35E5049}"/>
              </a:ext>
            </a:extLst>
          </p:cNvPr>
          <p:cNvSpPr>
            <a:spLocks noChangeArrowheads="1" noChangeShapeType="1" noTextEdit="1"/>
          </p:cNvSpPr>
          <p:nvPr/>
        </p:nvSpPr>
        <p:spPr bwMode="auto">
          <a:xfrm rot="5400000">
            <a:off x="1219200" y="4572000"/>
            <a:ext cx="2133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Pentecostes</a:t>
            </a:r>
          </a:p>
        </p:txBody>
      </p:sp>
      <p:sp>
        <p:nvSpPr>
          <p:cNvPr id="63507" name="WordArt 25">
            <a:extLst>
              <a:ext uri="{FF2B5EF4-FFF2-40B4-BE49-F238E27FC236}">
                <a16:creationId xmlns:a16="http://schemas.microsoft.com/office/drawing/2014/main" id="{DA8246D3-5746-04C9-D82B-EFFD9768D2C2}"/>
              </a:ext>
            </a:extLst>
          </p:cNvPr>
          <p:cNvSpPr>
            <a:spLocks noChangeArrowheads="1" noChangeShapeType="1" noTextEdit="1"/>
          </p:cNvSpPr>
          <p:nvPr/>
        </p:nvSpPr>
        <p:spPr bwMode="auto">
          <a:xfrm rot="5400000">
            <a:off x="-76200" y="4572000"/>
            <a:ext cx="2286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Proposito y nuevo apostol</a:t>
            </a:r>
          </a:p>
        </p:txBody>
      </p:sp>
      <p:sp>
        <p:nvSpPr>
          <p:cNvPr id="63508" name="WordArt 26">
            <a:extLst>
              <a:ext uri="{FF2B5EF4-FFF2-40B4-BE49-F238E27FC236}">
                <a16:creationId xmlns:a16="http://schemas.microsoft.com/office/drawing/2014/main" id="{BB4EF80B-51E9-12B8-8A6F-D9D3B9B18485}"/>
              </a:ext>
            </a:extLst>
          </p:cNvPr>
          <p:cNvSpPr>
            <a:spLocks noChangeArrowheads="1" noChangeShapeType="1" noTextEdit="1"/>
          </p:cNvSpPr>
          <p:nvPr/>
        </p:nvSpPr>
        <p:spPr bwMode="auto">
          <a:xfrm rot="5400000">
            <a:off x="2247900" y="4533900"/>
            <a:ext cx="21336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Sanidad del cojo</a:t>
            </a:r>
          </a:p>
        </p:txBody>
      </p:sp>
      <p:sp>
        <p:nvSpPr>
          <p:cNvPr id="63509" name="WordArt 27">
            <a:extLst>
              <a:ext uri="{FF2B5EF4-FFF2-40B4-BE49-F238E27FC236}">
                <a16:creationId xmlns:a16="http://schemas.microsoft.com/office/drawing/2014/main" id="{2AD474A2-6188-669C-A2C1-52C2B6A82783}"/>
              </a:ext>
            </a:extLst>
          </p:cNvPr>
          <p:cNvSpPr>
            <a:spLocks noChangeArrowheads="1" noChangeShapeType="1" noTextEdit="1"/>
          </p:cNvSpPr>
          <p:nvPr/>
        </p:nvSpPr>
        <p:spPr bwMode="auto">
          <a:xfrm rot="5400000">
            <a:off x="3467100" y="4610100"/>
            <a:ext cx="22098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Primera adversidad</a:t>
            </a:r>
          </a:p>
        </p:txBody>
      </p:sp>
      <p:sp>
        <p:nvSpPr>
          <p:cNvPr id="63510" name="WordArt 28">
            <a:extLst>
              <a:ext uri="{FF2B5EF4-FFF2-40B4-BE49-F238E27FC236}">
                <a16:creationId xmlns:a16="http://schemas.microsoft.com/office/drawing/2014/main" id="{D7727AE2-C81F-B4A9-EED7-8AB5AE388D3B}"/>
              </a:ext>
            </a:extLst>
          </p:cNvPr>
          <p:cNvSpPr>
            <a:spLocks noChangeArrowheads="1" noChangeShapeType="1" noTextEdit="1"/>
          </p:cNvSpPr>
          <p:nvPr/>
        </p:nvSpPr>
        <p:spPr bwMode="auto">
          <a:xfrm rot="5400000">
            <a:off x="4600575" y="4524375"/>
            <a:ext cx="2133600" cy="400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Ananias y Safira</a:t>
            </a:r>
          </a:p>
        </p:txBody>
      </p:sp>
      <p:sp>
        <p:nvSpPr>
          <p:cNvPr id="63511" name="WordArt 29">
            <a:extLst>
              <a:ext uri="{FF2B5EF4-FFF2-40B4-BE49-F238E27FC236}">
                <a16:creationId xmlns:a16="http://schemas.microsoft.com/office/drawing/2014/main" id="{C29F7C70-F470-CEB2-AABF-3856F67AA6D7}"/>
              </a:ext>
            </a:extLst>
          </p:cNvPr>
          <p:cNvSpPr>
            <a:spLocks noChangeArrowheads="1" noChangeShapeType="1" noTextEdit="1"/>
          </p:cNvSpPr>
          <p:nvPr/>
        </p:nvSpPr>
        <p:spPr bwMode="auto">
          <a:xfrm rot="5400000">
            <a:off x="5705475" y="4562475"/>
            <a:ext cx="2133600" cy="323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Eleccion de 7 diaconos</a:t>
            </a:r>
          </a:p>
        </p:txBody>
      </p:sp>
      <p:sp>
        <p:nvSpPr>
          <p:cNvPr id="63512" name="WordArt 30">
            <a:extLst>
              <a:ext uri="{FF2B5EF4-FFF2-40B4-BE49-F238E27FC236}">
                <a16:creationId xmlns:a16="http://schemas.microsoft.com/office/drawing/2014/main" id="{F4BE5E49-5CCA-12EA-20A6-C4E3AC500AA2}"/>
              </a:ext>
            </a:extLst>
          </p:cNvPr>
          <p:cNvSpPr>
            <a:spLocks noChangeArrowheads="1" noChangeShapeType="1" noTextEdit="1"/>
          </p:cNvSpPr>
          <p:nvPr/>
        </p:nvSpPr>
        <p:spPr bwMode="auto">
          <a:xfrm rot="5400000">
            <a:off x="6848475" y="4562475"/>
            <a:ext cx="2133600" cy="323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Sermon de Esteban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D0595D9-CA3A-6B9E-2A80-C581A22B29F3}"/>
              </a:ext>
            </a:extLst>
          </p:cNvPr>
          <p:cNvSpPr>
            <a:spLocks noGrp="1" noChangeArrowheads="1"/>
          </p:cNvSpPr>
          <p:nvPr>
            <p:ph type="title"/>
          </p:nvPr>
        </p:nvSpPr>
        <p:spPr>
          <a:xfrm>
            <a:off x="457200" y="228600"/>
            <a:ext cx="8229600" cy="941388"/>
          </a:xfrm>
        </p:spPr>
        <p:txBody>
          <a:bodyPr/>
          <a:lstStyle/>
          <a:p>
            <a:pPr eaLnBrk="1" hangingPunct="1"/>
            <a:r>
              <a:rPr lang="en-US" altLang="en-US" sz="5000"/>
              <a:t>Primera Division: </a:t>
            </a:r>
            <a:r>
              <a:rPr lang="en-US" altLang="en-US" sz="3800"/>
              <a:t> Caps. 1-7</a:t>
            </a:r>
            <a:br>
              <a:rPr lang="en-US" altLang="en-US" sz="3800"/>
            </a:br>
            <a:r>
              <a:rPr lang="en-US" altLang="en-US" sz="3800"/>
              <a:t>               La iglesia de Jerusalen</a:t>
            </a:r>
          </a:p>
        </p:txBody>
      </p:sp>
      <p:sp>
        <p:nvSpPr>
          <p:cNvPr id="64515" name="Rectangle 3">
            <a:extLst>
              <a:ext uri="{FF2B5EF4-FFF2-40B4-BE49-F238E27FC236}">
                <a16:creationId xmlns:a16="http://schemas.microsoft.com/office/drawing/2014/main" id="{B2274BBE-DF0E-05EC-D0F5-B743EB7DCC8E}"/>
              </a:ext>
            </a:extLst>
          </p:cNvPr>
          <p:cNvSpPr>
            <a:spLocks noChangeArrowheads="1"/>
          </p:cNvSpPr>
          <p:nvPr/>
        </p:nvSpPr>
        <p:spPr bwMode="auto">
          <a:xfrm rot="5400000">
            <a:off x="3733800" y="1905000"/>
            <a:ext cx="1295400" cy="5562600"/>
          </a:xfrm>
          <a:prstGeom prst="rect">
            <a:avLst/>
          </a:prstGeom>
          <a:solidFill>
            <a:srgbClr val="6BC4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64516" name="AutoShape 10">
            <a:extLst>
              <a:ext uri="{FF2B5EF4-FFF2-40B4-BE49-F238E27FC236}">
                <a16:creationId xmlns:a16="http://schemas.microsoft.com/office/drawing/2014/main" id="{4B8029A1-B803-D8B1-1CA0-FBBA988F63D5}"/>
              </a:ext>
            </a:extLst>
          </p:cNvPr>
          <p:cNvSpPr>
            <a:spLocks/>
          </p:cNvSpPr>
          <p:nvPr/>
        </p:nvSpPr>
        <p:spPr bwMode="auto">
          <a:xfrm rot="-5400000">
            <a:off x="3924300" y="266700"/>
            <a:ext cx="914400" cy="6019800"/>
          </a:xfrm>
          <a:prstGeom prst="rightBrace">
            <a:avLst>
              <a:gd name="adj1" fmla="val 548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17" name="Text Box 11">
            <a:extLst>
              <a:ext uri="{FF2B5EF4-FFF2-40B4-BE49-F238E27FC236}">
                <a16:creationId xmlns:a16="http://schemas.microsoft.com/office/drawing/2014/main" id="{80276E17-B65E-C5E1-5B9E-C3E91C6B89C6}"/>
              </a:ext>
            </a:extLst>
          </p:cNvPr>
          <p:cNvSpPr txBox="1">
            <a:spLocks noChangeArrowheads="1"/>
          </p:cNvSpPr>
          <p:nvPr/>
        </p:nvSpPr>
        <p:spPr bwMode="auto">
          <a:xfrm>
            <a:off x="3810000" y="210185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Capitulo1</a:t>
            </a:r>
          </a:p>
        </p:txBody>
      </p:sp>
      <p:sp>
        <p:nvSpPr>
          <p:cNvPr id="64518" name="WordArt 19">
            <a:extLst>
              <a:ext uri="{FF2B5EF4-FFF2-40B4-BE49-F238E27FC236}">
                <a16:creationId xmlns:a16="http://schemas.microsoft.com/office/drawing/2014/main" id="{B59B0C63-90BF-3593-4012-B4046E5D299C}"/>
              </a:ext>
            </a:extLst>
          </p:cNvPr>
          <p:cNvSpPr>
            <a:spLocks noChangeArrowheads="1" noChangeShapeType="1" noTextEdit="1"/>
          </p:cNvSpPr>
          <p:nvPr/>
        </p:nvSpPr>
        <p:spPr bwMode="auto">
          <a:xfrm rot="5400000">
            <a:off x="-76200" y="4572000"/>
            <a:ext cx="2286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Proposito y nuevo apostol</a:t>
            </a:r>
          </a:p>
        </p:txBody>
      </p:sp>
      <p:sp>
        <p:nvSpPr>
          <p:cNvPr id="64519" name="Text Box 25">
            <a:extLst>
              <a:ext uri="{FF2B5EF4-FFF2-40B4-BE49-F238E27FC236}">
                <a16:creationId xmlns:a16="http://schemas.microsoft.com/office/drawing/2014/main" id="{C9BFCF9E-E16E-D053-F847-F4431F818782}"/>
              </a:ext>
            </a:extLst>
          </p:cNvPr>
          <p:cNvSpPr txBox="1">
            <a:spLocks noChangeArrowheads="1"/>
          </p:cNvSpPr>
          <p:nvPr/>
        </p:nvSpPr>
        <p:spPr bwMode="auto">
          <a:xfrm>
            <a:off x="1981200" y="4114800"/>
            <a:ext cx="44196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Prologo</a:t>
            </a:r>
          </a:p>
          <a:p>
            <a:pPr algn="ctr" eaLnBrk="1" hangingPunct="1">
              <a:spcBef>
                <a:spcPct val="50000"/>
              </a:spcBef>
            </a:pPr>
            <a:r>
              <a:rPr lang="en-US" altLang="en-US"/>
              <a:t>Proposito del Libro</a:t>
            </a:r>
          </a:p>
          <a:p>
            <a:pPr algn="ctr" eaLnBrk="1" hangingPunct="1">
              <a:spcBef>
                <a:spcPct val="50000"/>
              </a:spcBef>
            </a:pPr>
            <a:r>
              <a:rPr lang="en-US" altLang="en-US"/>
              <a:t>Eleccion del nuevo apostol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EBC9B523-EC91-C3EB-A913-0F1A5BA4C85D}"/>
              </a:ext>
            </a:extLst>
          </p:cNvPr>
          <p:cNvSpPr>
            <a:spLocks noGrp="1" noChangeArrowheads="1"/>
          </p:cNvSpPr>
          <p:nvPr>
            <p:ph type="body" idx="1"/>
          </p:nvPr>
        </p:nvSpPr>
        <p:spPr>
          <a:xfrm>
            <a:off x="152400" y="1946275"/>
            <a:ext cx="8534400" cy="4530725"/>
          </a:xfrm>
        </p:spPr>
        <p:txBody>
          <a:bodyPr/>
          <a:lstStyle/>
          <a:p>
            <a:pPr eaLnBrk="1" hangingPunct="1">
              <a:lnSpc>
                <a:spcPct val="90000"/>
              </a:lnSpc>
              <a:buFont typeface="Wingdings" pitchFamily="2" charset="2"/>
              <a:buNone/>
            </a:pPr>
            <a:endParaRPr lang="en-US" altLang="en-US" sz="1800"/>
          </a:p>
          <a:p>
            <a:pPr eaLnBrk="1" hangingPunct="1">
              <a:lnSpc>
                <a:spcPct val="90000"/>
              </a:lnSpc>
              <a:buFont typeface="Wingdings" pitchFamily="2" charset="2"/>
              <a:buNone/>
            </a:pPr>
            <a:r>
              <a:rPr lang="en-US" altLang="en-US" sz="1800"/>
              <a:t>	</a:t>
            </a:r>
            <a:r>
              <a:rPr lang="en-US" altLang="en-US" sz="2200"/>
              <a:t>Eusebio, el gran historiador de la Iglesia Primitiva, menciona en su libro: “Historia Eclesiastica”, lo siguiente sobre Lucas:</a:t>
            </a:r>
            <a:r>
              <a:rPr lang="en-US" altLang="en-US" sz="1800"/>
              <a:t> </a:t>
            </a:r>
          </a:p>
          <a:p>
            <a:pPr eaLnBrk="1" hangingPunct="1">
              <a:lnSpc>
                <a:spcPct val="90000"/>
              </a:lnSpc>
              <a:buFont typeface="Wingdings" pitchFamily="2" charset="2"/>
              <a:buNone/>
            </a:pPr>
            <a:endParaRPr lang="en-US" altLang="en-US" sz="1000"/>
          </a:p>
          <a:p>
            <a:pPr eaLnBrk="1" hangingPunct="1">
              <a:lnSpc>
                <a:spcPct val="90000"/>
              </a:lnSpc>
              <a:buFont typeface="Wingdings" pitchFamily="2" charset="2"/>
              <a:buNone/>
            </a:pPr>
            <a:r>
              <a:rPr lang="en-US" altLang="en-US" sz="1800"/>
              <a:t>	“</a:t>
            </a:r>
            <a:r>
              <a:rPr lang="en-US" altLang="en-US" sz="2000" i="1">
                <a:solidFill>
                  <a:schemeClr val="accent2"/>
                </a:solidFill>
              </a:rPr>
              <a:t>Lucas, procedente de una familia de Antioquia, y que era medico, acompano a Pablo la mayor parte del tiempo. No obstante, su contacto con los restantes apostoles no fue accidental; de ellos asimilo la terapeutica de las almas, de la que nos ha transmitido algunas muestras en los libros divinamente inspirados: en el Evangelio, del cual da testimonio que lo compuso de acuerdo con lo que le entregaron los que desde el principio presenciaron los hechos y se convirtieron en servidores de la Palabra, y a todos ellos dice que siguio atentamente desde el primer momento; y en los Hechos de los Apostoles, que redacto, ya no siguiendo de oidas, sino con los detalles que recogio con sus propios ojos</a:t>
            </a:r>
            <a:r>
              <a:rPr lang="en-US" altLang="en-US" sz="2000" i="1"/>
              <a:t>”.</a:t>
            </a:r>
          </a:p>
          <a:p>
            <a:pPr algn="ctr" eaLnBrk="1" hangingPunct="1">
              <a:lnSpc>
                <a:spcPct val="90000"/>
              </a:lnSpc>
              <a:buFont typeface="Wingdings" pitchFamily="2" charset="2"/>
              <a:buNone/>
            </a:pPr>
            <a:r>
              <a:rPr lang="en-US" altLang="en-US" sz="1400"/>
              <a:t>(</a:t>
            </a:r>
            <a:r>
              <a:rPr lang="en-US" altLang="en-US" sz="1200"/>
              <a:t>Eusebio</a:t>
            </a:r>
            <a:r>
              <a:rPr lang="en-US" altLang="en-US" sz="1200" i="1"/>
              <a:t> Historia Eclesiastica 3.4.6).</a:t>
            </a:r>
          </a:p>
        </p:txBody>
      </p:sp>
      <p:sp>
        <p:nvSpPr>
          <p:cNvPr id="19459" name="Rectangle 2">
            <a:extLst>
              <a:ext uri="{FF2B5EF4-FFF2-40B4-BE49-F238E27FC236}">
                <a16:creationId xmlns:a16="http://schemas.microsoft.com/office/drawing/2014/main" id="{8EBA3522-6A6C-B0FC-14FB-EE122490C007}"/>
              </a:ext>
            </a:extLst>
          </p:cNvPr>
          <p:cNvSpPr>
            <a:spLocks noGrp="1" noChangeArrowheads="1"/>
          </p:cNvSpPr>
          <p:nvPr>
            <p:ph type="title"/>
          </p:nvPr>
        </p:nvSpPr>
        <p:spPr>
          <a:xfrm>
            <a:off x="609600" y="277813"/>
            <a:ext cx="5638800" cy="1139825"/>
          </a:xfrm>
        </p:spPr>
        <p:txBody>
          <a:bodyPr/>
          <a:lstStyle/>
          <a:p>
            <a:pPr eaLnBrk="1" hangingPunct="1"/>
            <a:r>
              <a:rPr lang="en-US" altLang="en-US" sz="3800" b="1"/>
              <a:t>Autor</a:t>
            </a:r>
            <a:r>
              <a:rPr lang="en-US" altLang="en-US" sz="3800"/>
              <a:t>  (Evidencia Externa)</a:t>
            </a:r>
          </a:p>
        </p:txBody>
      </p:sp>
      <p:pic>
        <p:nvPicPr>
          <p:cNvPr id="19460" name="Picture 4">
            <a:extLst>
              <a:ext uri="{FF2B5EF4-FFF2-40B4-BE49-F238E27FC236}">
                <a16:creationId xmlns:a16="http://schemas.microsoft.com/office/drawing/2014/main" id="{9F2C6AE9-74F3-6F74-BD43-4A16EB802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2C1E590D-A4DF-AAF1-3FB5-351334DF2048}"/>
              </a:ext>
            </a:extLst>
          </p:cNvPr>
          <p:cNvSpPr>
            <a:spLocks noGrp="1" noChangeArrowheads="1"/>
          </p:cNvSpPr>
          <p:nvPr>
            <p:ph type="title"/>
          </p:nvPr>
        </p:nvSpPr>
        <p:spPr/>
        <p:txBody>
          <a:bodyPr/>
          <a:lstStyle/>
          <a:p>
            <a:pPr eaLnBrk="1" hangingPunct="1">
              <a:defRPr/>
            </a:pPr>
            <a:r>
              <a:rPr lang="en-US" altLang="en-US" sz="5000" dirty="0"/>
              <a:t>Primera Division: </a:t>
            </a:r>
            <a:r>
              <a:rPr lang="en-US" altLang="en-US" sz="3800" dirty="0"/>
              <a:t> Caps. 1-7</a:t>
            </a:r>
            <a:br>
              <a:rPr lang="en-US" altLang="en-US" sz="3800" dirty="0"/>
            </a:br>
            <a:r>
              <a:rPr lang="en-US" altLang="en-US" sz="3800" dirty="0"/>
              <a:t>La </a:t>
            </a:r>
            <a:r>
              <a:rPr lang="en-US" altLang="en-US" sz="3800" dirty="0" err="1"/>
              <a:t>iglesia</a:t>
            </a:r>
            <a:r>
              <a:rPr lang="en-US" altLang="en-US" sz="3800" dirty="0"/>
              <a:t> de </a:t>
            </a:r>
            <a:r>
              <a:rPr lang="en-US" altLang="en-US" sz="3800" dirty="0" err="1"/>
              <a:t>Jerusalen</a:t>
            </a:r>
            <a:br>
              <a:rPr lang="en-US" altLang="en-US" sz="3800" dirty="0"/>
            </a:br>
            <a:r>
              <a:rPr lang="en-US" altLang="en-US" sz="3200" dirty="0">
                <a:solidFill>
                  <a:schemeClr val="accent5">
                    <a:lumMod val="50000"/>
                  </a:schemeClr>
                </a:solidFill>
              </a:rPr>
              <a:t>(</a:t>
            </a:r>
            <a:r>
              <a:rPr lang="en-US" altLang="en-US" sz="3200" dirty="0" err="1">
                <a:solidFill>
                  <a:schemeClr val="accent5">
                    <a:lumMod val="50000"/>
                  </a:schemeClr>
                </a:solidFill>
              </a:rPr>
              <a:t>Prologo</a:t>
            </a:r>
            <a:r>
              <a:rPr lang="en-US" altLang="en-US" sz="3200" dirty="0">
                <a:solidFill>
                  <a:schemeClr val="accent5">
                    <a:lumMod val="50000"/>
                  </a:schemeClr>
                </a:solidFill>
              </a:rPr>
              <a:t>)</a:t>
            </a:r>
          </a:p>
        </p:txBody>
      </p:sp>
      <p:sp>
        <p:nvSpPr>
          <p:cNvPr id="65539" name="Rectangle 4">
            <a:extLst>
              <a:ext uri="{FF2B5EF4-FFF2-40B4-BE49-F238E27FC236}">
                <a16:creationId xmlns:a16="http://schemas.microsoft.com/office/drawing/2014/main" id="{299D11FB-1944-6317-A90E-623C02C33C27}"/>
              </a:ext>
            </a:extLst>
          </p:cNvPr>
          <p:cNvSpPr>
            <a:spLocks noChangeArrowheads="1"/>
          </p:cNvSpPr>
          <p:nvPr/>
        </p:nvSpPr>
        <p:spPr bwMode="auto">
          <a:xfrm>
            <a:off x="609600" y="2036763"/>
            <a:ext cx="7620000"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Capitulo 1</a:t>
            </a:r>
          </a:p>
          <a:p>
            <a:pPr algn="ctr" eaLnBrk="1" hangingPunct="1"/>
            <a:endParaRPr lang="en-US" altLang="en-US" sz="1200"/>
          </a:p>
          <a:p>
            <a:pPr eaLnBrk="1" hangingPunct="1"/>
            <a:r>
              <a:rPr lang="en-US" altLang="en-US" sz="2000">
                <a:solidFill>
                  <a:srgbClr val="0033CC"/>
                </a:solidFill>
              </a:rPr>
              <a:t>El primer relato que escribí</a:t>
            </a:r>
            <a:r>
              <a:rPr lang="en-US" altLang="en-US" sz="2000"/>
              <a:t>, Teófilo, </a:t>
            </a:r>
            <a:r>
              <a:rPr lang="en-US" altLang="en-US" sz="2000" i="1">
                <a:solidFill>
                  <a:srgbClr val="C40000"/>
                </a:solidFill>
              </a:rPr>
              <a:t>trató</a:t>
            </a:r>
            <a:r>
              <a:rPr lang="en-US" altLang="en-US" sz="2000">
                <a:solidFill>
                  <a:srgbClr val="C40000"/>
                </a:solidFill>
              </a:rPr>
              <a:t> de todo lo que Jesús comenzó a hacer y a enseñar</a:t>
            </a:r>
            <a:r>
              <a:rPr lang="en-US" altLang="en-US" sz="2000"/>
              <a:t>, </a:t>
            </a:r>
            <a:r>
              <a:rPr lang="en-US" altLang="en-US" sz="2000" b="1">
                <a:hlinkClick r:id="rId2"/>
              </a:rPr>
              <a:t>2</a:t>
            </a:r>
            <a:r>
              <a:rPr lang="en-US" altLang="en-US" sz="2000"/>
              <a:t> hasta el día en que fue recibido arriba, después de que por el Espíritu Santo había dado instrucciones a los apóstoles que había escogido. </a:t>
            </a:r>
            <a:r>
              <a:rPr lang="en-US" altLang="en-US" sz="2000" b="1">
                <a:hlinkClick r:id="rId3"/>
              </a:rPr>
              <a:t>3</a:t>
            </a:r>
            <a:r>
              <a:rPr lang="en-US" altLang="en-US" sz="2000"/>
              <a:t> A éstos también, después de su padecimiento, se presentó vivo con muchas pruebas convincentes, </a:t>
            </a:r>
            <a:r>
              <a:rPr lang="en-US" altLang="en-US" sz="2000">
                <a:solidFill>
                  <a:srgbClr val="0033CC"/>
                </a:solidFill>
              </a:rPr>
              <a:t>apareciéndoseles durante cuarenta días y hablándoles de lo concerniente al reino de Dios</a:t>
            </a:r>
            <a:r>
              <a:rPr lang="en-US" altLang="en-US" sz="2000"/>
              <a:t>. </a:t>
            </a:r>
            <a:r>
              <a:rPr lang="en-US" altLang="en-US" sz="2000" b="1">
                <a:hlinkClick r:id="rId4"/>
              </a:rPr>
              <a:t>4</a:t>
            </a:r>
            <a:r>
              <a:rPr lang="en-US" altLang="en-US" sz="2000"/>
              <a:t> Y reuniéndolos, les mandó que no salieran de Jerusalén, sino </a:t>
            </a:r>
            <a:r>
              <a:rPr lang="en-US" altLang="en-US" sz="2000">
                <a:solidFill>
                  <a:srgbClr val="0033CC"/>
                </a:solidFill>
              </a:rPr>
              <a:t>que esperaran la promesa del Padre</a:t>
            </a:r>
            <a:r>
              <a:rPr lang="en-US" altLang="en-US" sz="2000"/>
              <a:t>: La cual, </a:t>
            </a:r>
            <a:r>
              <a:rPr lang="en-US" altLang="en-US" sz="2000" i="1"/>
              <a:t>les dijo,</a:t>
            </a:r>
            <a:r>
              <a:rPr lang="en-US" altLang="en-US" sz="2000"/>
              <a:t> oísteis de mí; </a:t>
            </a:r>
            <a:r>
              <a:rPr lang="en-US" altLang="en-US" sz="2000" b="1">
                <a:hlinkClick r:id="rId5"/>
              </a:rPr>
              <a:t>5</a:t>
            </a:r>
            <a:r>
              <a:rPr lang="en-US" altLang="en-US" sz="2000"/>
              <a:t> pues Juan bautizó con agua, pero vosotros </a:t>
            </a:r>
            <a:r>
              <a:rPr lang="en-US" altLang="en-US" sz="2000">
                <a:solidFill>
                  <a:srgbClr val="0033CC"/>
                </a:solidFill>
              </a:rPr>
              <a:t>seréis bautizados con el Espíritu Santo</a:t>
            </a:r>
            <a:r>
              <a:rPr lang="en-US" altLang="en-US" sz="2000"/>
              <a:t> dentro de pocos días.</a:t>
            </a:r>
            <a:r>
              <a:rPr lang="en-US" altLang="en-US"/>
              <a:t> </a:t>
            </a:r>
            <a:br>
              <a:rPr lang="en-US" altLang="en-US"/>
            </a:br>
            <a:br>
              <a:rPr lang="en-US" altLang="en-US"/>
            </a:br>
            <a:endParaRPr lang="en-US" altLang="en-US"/>
          </a:p>
        </p:txBody>
      </p:sp>
      <p:pic>
        <p:nvPicPr>
          <p:cNvPr id="65540" name="Picture 2">
            <a:extLst>
              <a:ext uri="{FF2B5EF4-FFF2-40B4-BE49-F238E27FC236}">
                <a16:creationId xmlns:a16="http://schemas.microsoft.com/office/drawing/2014/main" id="{32B2B9E7-7F46-095D-B2DA-52C5FA6185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307975"/>
            <a:ext cx="16002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4FF9EBEE-6957-6534-667E-AFFE9BE257A4}"/>
              </a:ext>
            </a:extLst>
          </p:cNvPr>
          <p:cNvSpPr>
            <a:spLocks noGrp="1" noChangeArrowheads="1"/>
          </p:cNvSpPr>
          <p:nvPr>
            <p:ph type="title"/>
          </p:nvPr>
        </p:nvSpPr>
        <p:spPr/>
        <p:txBody>
          <a:bodyPr/>
          <a:lstStyle/>
          <a:p>
            <a:pPr eaLnBrk="1" hangingPunct="1">
              <a:defRPr/>
            </a:pPr>
            <a:r>
              <a:rPr lang="en-US" altLang="en-US" sz="5000" dirty="0"/>
              <a:t>Primera Division: </a:t>
            </a:r>
            <a:r>
              <a:rPr lang="en-US" altLang="en-US" sz="3800" dirty="0"/>
              <a:t> Caps. 1-7</a:t>
            </a:r>
            <a:br>
              <a:rPr lang="en-US" altLang="en-US" sz="3800" dirty="0"/>
            </a:br>
            <a:r>
              <a:rPr lang="en-US" altLang="en-US" sz="3800" dirty="0"/>
              <a:t>La </a:t>
            </a:r>
            <a:r>
              <a:rPr lang="en-US" altLang="en-US" sz="3800" dirty="0" err="1"/>
              <a:t>iglesia</a:t>
            </a:r>
            <a:r>
              <a:rPr lang="en-US" altLang="en-US" sz="3800" dirty="0"/>
              <a:t> de </a:t>
            </a:r>
            <a:r>
              <a:rPr lang="en-US" altLang="en-US" sz="3800" dirty="0" err="1"/>
              <a:t>Jerusalen</a:t>
            </a:r>
            <a:br>
              <a:rPr lang="en-US" altLang="en-US" sz="3800" dirty="0"/>
            </a:br>
            <a:r>
              <a:rPr lang="en-US" altLang="en-US" sz="3200" dirty="0">
                <a:solidFill>
                  <a:schemeClr val="accent5">
                    <a:lumMod val="50000"/>
                  </a:schemeClr>
                </a:solidFill>
              </a:rPr>
              <a:t>(</a:t>
            </a:r>
            <a:r>
              <a:rPr lang="en-US" altLang="en-US" sz="3200" dirty="0" err="1">
                <a:solidFill>
                  <a:schemeClr val="accent5">
                    <a:lumMod val="50000"/>
                  </a:schemeClr>
                </a:solidFill>
              </a:rPr>
              <a:t>Proposito</a:t>
            </a:r>
            <a:r>
              <a:rPr lang="en-US" altLang="en-US" sz="3200" dirty="0">
                <a:solidFill>
                  <a:schemeClr val="accent5">
                    <a:lumMod val="50000"/>
                  </a:schemeClr>
                </a:solidFill>
              </a:rPr>
              <a:t>)</a:t>
            </a:r>
            <a:endParaRPr lang="en-US" altLang="en-US" sz="3200" dirty="0"/>
          </a:p>
        </p:txBody>
      </p:sp>
      <p:sp>
        <p:nvSpPr>
          <p:cNvPr id="66563" name="Rectangle 5">
            <a:extLst>
              <a:ext uri="{FF2B5EF4-FFF2-40B4-BE49-F238E27FC236}">
                <a16:creationId xmlns:a16="http://schemas.microsoft.com/office/drawing/2014/main" id="{41B4749D-31A1-1631-DAB1-47C4A3442BB4}"/>
              </a:ext>
            </a:extLst>
          </p:cNvPr>
          <p:cNvSpPr>
            <a:spLocks noChangeArrowheads="1"/>
          </p:cNvSpPr>
          <p:nvPr/>
        </p:nvSpPr>
        <p:spPr bwMode="auto">
          <a:xfrm>
            <a:off x="533400" y="2335213"/>
            <a:ext cx="8001000" cy="43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Entonces los que estaban reunidos, le preguntaban, diciendo: Señor, ¿restaurarás en este tiempo el reino a Israel? </a:t>
            </a:r>
            <a:r>
              <a:rPr lang="en-US" altLang="en-US" sz="2000" b="1">
                <a:hlinkClick r:id="rId2"/>
              </a:rPr>
              <a:t>7</a:t>
            </a:r>
            <a:r>
              <a:rPr lang="en-US" altLang="en-US" sz="2000"/>
              <a:t> </a:t>
            </a:r>
            <a:r>
              <a:rPr lang="en-US" altLang="en-US" sz="2000" i="1"/>
              <a:t>Y</a:t>
            </a:r>
            <a:r>
              <a:rPr lang="en-US" altLang="en-US" sz="2000"/>
              <a:t> El les dijo: </a:t>
            </a:r>
            <a:r>
              <a:rPr lang="en-US" altLang="en-US" sz="2000">
                <a:solidFill>
                  <a:srgbClr val="0033CC"/>
                </a:solidFill>
              </a:rPr>
              <a:t>No os corresponde a vosotros saber los tiempos ni las épocas que el Padre ha fijado con su propia autoridad</a:t>
            </a:r>
            <a:r>
              <a:rPr lang="en-US" altLang="en-US" sz="2000"/>
              <a:t>; </a:t>
            </a:r>
            <a:r>
              <a:rPr lang="en-US" altLang="en-US" sz="2000" b="1">
                <a:hlinkClick r:id="rId3"/>
              </a:rPr>
              <a:t>8</a:t>
            </a:r>
            <a:r>
              <a:rPr lang="en-US" altLang="en-US" sz="2000">
                <a:solidFill>
                  <a:srgbClr val="990000"/>
                </a:solidFill>
              </a:rPr>
              <a:t> </a:t>
            </a:r>
            <a:r>
              <a:rPr lang="en-US" altLang="en-US" sz="2000" b="1">
                <a:solidFill>
                  <a:srgbClr val="C40000"/>
                </a:solidFill>
              </a:rPr>
              <a:t>pero recibiréis poder cuando el Espíritu Santo venga sobre vosotros; y me seréis testigos en Jerusalén, en toda Judea y Samaria, y hasta los confines de la tierra</a:t>
            </a:r>
            <a:r>
              <a:rPr lang="en-US" altLang="en-US" sz="2000">
                <a:solidFill>
                  <a:srgbClr val="C40000"/>
                </a:solidFill>
              </a:rPr>
              <a:t>.</a:t>
            </a:r>
            <a:r>
              <a:rPr lang="en-US" altLang="en-US" sz="2000"/>
              <a:t> </a:t>
            </a:r>
            <a:r>
              <a:rPr lang="en-US" altLang="en-US" sz="2000" b="1">
                <a:hlinkClick r:id="rId4"/>
              </a:rPr>
              <a:t>9</a:t>
            </a:r>
            <a:r>
              <a:rPr lang="en-US" altLang="en-US" sz="2000"/>
              <a:t> Después de haber dicho estas cosas, fue elevado mientras ellos miraban, y una nube le recibió </a:t>
            </a:r>
            <a:r>
              <a:rPr lang="en-US" altLang="en-US" sz="2000" i="1"/>
              <a:t>y le ocultó</a:t>
            </a:r>
            <a:r>
              <a:rPr lang="en-US" altLang="en-US" sz="2000"/>
              <a:t> de sus ojos. </a:t>
            </a:r>
            <a:r>
              <a:rPr lang="en-US" altLang="en-US" sz="2000" b="1">
                <a:hlinkClick r:id="rId5"/>
              </a:rPr>
              <a:t>10</a:t>
            </a:r>
            <a:r>
              <a:rPr lang="en-US" altLang="en-US" sz="2000"/>
              <a:t> Y estando mirando fijamente al cielo mientras El ascendía, aconteció que se presentaron junto a ellos dos varones en vestiduras blancas, </a:t>
            </a:r>
            <a:r>
              <a:rPr lang="en-US" altLang="en-US" sz="2000" b="1">
                <a:hlinkClick r:id="rId6"/>
              </a:rPr>
              <a:t>11</a:t>
            </a:r>
            <a:r>
              <a:rPr lang="en-US" altLang="en-US" sz="2000"/>
              <a:t> que </a:t>
            </a:r>
            <a:r>
              <a:rPr lang="en-US" altLang="en-US" sz="2000" i="1"/>
              <a:t>les</a:t>
            </a:r>
            <a:r>
              <a:rPr lang="en-US" altLang="en-US" sz="2000"/>
              <a:t> dijeron: Varones galileos, ¿por qué estáis mirando al cielo? </a:t>
            </a:r>
            <a:r>
              <a:rPr lang="en-US" altLang="en-US" sz="2000">
                <a:solidFill>
                  <a:srgbClr val="0033CC"/>
                </a:solidFill>
              </a:rPr>
              <a:t>Este </a:t>
            </a:r>
            <a:r>
              <a:rPr lang="en-US" altLang="en-US" sz="2000" i="1">
                <a:solidFill>
                  <a:srgbClr val="0033CC"/>
                </a:solidFill>
              </a:rPr>
              <a:t>mismo</a:t>
            </a:r>
            <a:r>
              <a:rPr lang="en-US" altLang="en-US" sz="2000">
                <a:solidFill>
                  <a:srgbClr val="0033CC"/>
                </a:solidFill>
              </a:rPr>
              <a:t> Jesús, que ha sido tomado de vosotros al cielo, vendrá de la misma manera, tal como le habéis visto ir al cielo.</a:t>
            </a:r>
            <a:r>
              <a:rPr lang="en-US" altLang="en-US">
                <a:solidFill>
                  <a:srgbClr val="0033CC"/>
                </a:solidFill>
              </a:rPr>
              <a:t> </a:t>
            </a:r>
            <a:br>
              <a:rPr lang="en-US" altLang="en-US">
                <a:solidFill>
                  <a:srgbClr val="0033CC"/>
                </a:solidFill>
              </a:rPr>
            </a:br>
            <a:endParaRPr lang="en-US" altLang="en-US">
              <a:solidFill>
                <a:srgbClr val="0033CC"/>
              </a:solidFill>
            </a:endParaRPr>
          </a:p>
        </p:txBody>
      </p:sp>
      <p:pic>
        <p:nvPicPr>
          <p:cNvPr id="66564" name="Picture 3">
            <a:extLst>
              <a:ext uri="{FF2B5EF4-FFF2-40B4-BE49-F238E27FC236}">
                <a16:creationId xmlns:a16="http://schemas.microsoft.com/office/drawing/2014/main" id="{482BE513-7B73-7579-8E6D-04718C539C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77813"/>
            <a:ext cx="15128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890DC461-195B-13F8-815D-92954482AE8D}"/>
              </a:ext>
            </a:extLst>
          </p:cNvPr>
          <p:cNvSpPr>
            <a:spLocks noGrp="1" noChangeArrowheads="1"/>
          </p:cNvSpPr>
          <p:nvPr>
            <p:ph type="title"/>
          </p:nvPr>
        </p:nvSpPr>
        <p:spPr/>
        <p:txBody>
          <a:bodyPr/>
          <a:lstStyle/>
          <a:p>
            <a:pPr eaLnBrk="1" hangingPunct="1">
              <a:defRPr/>
            </a:pPr>
            <a:r>
              <a:rPr lang="en-US" altLang="en-US" sz="5000" dirty="0"/>
              <a:t>Primera Division: </a:t>
            </a:r>
            <a:r>
              <a:rPr lang="en-US" altLang="en-US" sz="3800" dirty="0"/>
              <a:t> Caps. 1-7</a:t>
            </a:r>
            <a:br>
              <a:rPr lang="en-US" altLang="en-US" sz="3800" dirty="0"/>
            </a:br>
            <a:r>
              <a:rPr lang="en-US" altLang="en-US" sz="3800" dirty="0"/>
              <a:t>La </a:t>
            </a:r>
            <a:r>
              <a:rPr lang="en-US" altLang="en-US" sz="3800" dirty="0" err="1"/>
              <a:t>iglesia</a:t>
            </a:r>
            <a:r>
              <a:rPr lang="en-US" altLang="en-US" sz="3800" dirty="0"/>
              <a:t> de </a:t>
            </a:r>
            <a:r>
              <a:rPr lang="en-US" altLang="en-US" sz="3800" dirty="0" err="1"/>
              <a:t>Jerusalen</a:t>
            </a:r>
            <a:br>
              <a:rPr lang="en-US" altLang="en-US" sz="3800" dirty="0"/>
            </a:br>
            <a:r>
              <a:rPr lang="en-US" altLang="en-US" sz="3800" dirty="0"/>
              <a:t>(</a:t>
            </a:r>
            <a:r>
              <a:rPr lang="en-US" altLang="en-US" sz="3200" dirty="0" err="1">
                <a:solidFill>
                  <a:schemeClr val="accent5">
                    <a:lumMod val="50000"/>
                  </a:schemeClr>
                </a:solidFill>
              </a:rPr>
              <a:t>Eleccion</a:t>
            </a:r>
            <a:r>
              <a:rPr lang="en-US" altLang="en-US" sz="3200" dirty="0">
                <a:solidFill>
                  <a:schemeClr val="accent5">
                    <a:lumMod val="50000"/>
                  </a:schemeClr>
                </a:solidFill>
              </a:rPr>
              <a:t> del Nuevo Apostol</a:t>
            </a:r>
            <a:r>
              <a:rPr lang="en-US" altLang="en-US" sz="3800" dirty="0"/>
              <a:t>)</a:t>
            </a:r>
            <a:br>
              <a:rPr lang="en-US" altLang="en-US" sz="3800" dirty="0"/>
            </a:br>
            <a:endParaRPr lang="en-US" altLang="en-US" sz="3800" dirty="0"/>
          </a:p>
        </p:txBody>
      </p:sp>
      <p:sp>
        <p:nvSpPr>
          <p:cNvPr id="67587" name="Rectangle 5">
            <a:extLst>
              <a:ext uri="{FF2B5EF4-FFF2-40B4-BE49-F238E27FC236}">
                <a16:creationId xmlns:a16="http://schemas.microsoft.com/office/drawing/2014/main" id="{04FA7A4D-30CE-FC13-4799-DF960991FA1C}"/>
              </a:ext>
            </a:extLst>
          </p:cNvPr>
          <p:cNvSpPr>
            <a:spLocks noChangeArrowheads="1"/>
          </p:cNvSpPr>
          <p:nvPr/>
        </p:nvSpPr>
        <p:spPr bwMode="auto">
          <a:xfrm>
            <a:off x="533400" y="2590800"/>
            <a:ext cx="800100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Por tanto, es necesario que de los hombres que </a:t>
            </a:r>
            <a:r>
              <a:rPr lang="en-US" altLang="en-US" sz="2000">
                <a:solidFill>
                  <a:srgbClr val="0033CC"/>
                </a:solidFill>
              </a:rPr>
              <a:t>nos han acompañado todo el tiempo que el Señor Jesús vivió entre nosotros</a:t>
            </a:r>
            <a:r>
              <a:rPr lang="en-US" altLang="en-US" sz="2000"/>
              <a:t>, </a:t>
            </a:r>
            <a:r>
              <a:rPr lang="en-US" altLang="en-US" sz="2000" b="1">
                <a:hlinkClick r:id="rId3"/>
              </a:rPr>
              <a:t>22</a:t>
            </a:r>
            <a:r>
              <a:rPr lang="en-US" altLang="en-US" sz="2000"/>
              <a:t> </a:t>
            </a:r>
            <a:r>
              <a:rPr lang="en-US" altLang="en-US" sz="2000">
                <a:solidFill>
                  <a:srgbClr val="C40000"/>
                </a:solidFill>
              </a:rPr>
              <a:t>comenzando desde el bautismo de Juan, hasta el día en que de entre nosotros fue recibido arriba, uno sea constituido testigo con nosotros de su resurrección</a:t>
            </a:r>
            <a:r>
              <a:rPr lang="en-US" altLang="en-US" sz="2000"/>
              <a:t>. </a:t>
            </a:r>
            <a:r>
              <a:rPr lang="en-US" altLang="en-US" sz="2000" b="1">
                <a:hlinkClick r:id="rId4"/>
              </a:rPr>
              <a:t>23</a:t>
            </a:r>
            <a:r>
              <a:rPr lang="en-US" altLang="en-US" sz="2000"/>
              <a:t> </a:t>
            </a:r>
            <a:r>
              <a:rPr lang="en-US" altLang="en-US" sz="2000" u="sng"/>
              <a:t>Presentaron</a:t>
            </a:r>
            <a:r>
              <a:rPr lang="en-US" altLang="en-US" sz="2000"/>
              <a:t> a dos: a José, llamado Barsabás (al que también llamaban Justo) y a Matías. </a:t>
            </a:r>
            <a:r>
              <a:rPr lang="en-US" altLang="en-US" sz="2000" b="1">
                <a:hlinkClick r:id="rId5"/>
              </a:rPr>
              <a:t>24</a:t>
            </a:r>
            <a:r>
              <a:rPr lang="en-US" altLang="en-US" sz="2000"/>
              <a:t> Y </a:t>
            </a:r>
            <a:r>
              <a:rPr lang="en-US" altLang="en-US" sz="2000">
                <a:solidFill>
                  <a:srgbClr val="0033CC"/>
                </a:solidFill>
              </a:rPr>
              <a:t>habiendo orado</a:t>
            </a:r>
            <a:r>
              <a:rPr lang="en-US" altLang="en-US" sz="2000"/>
              <a:t>, dijeron: Tú, Señor, que conoces el corazón de todos, </a:t>
            </a:r>
            <a:r>
              <a:rPr lang="en-US" altLang="en-US" sz="2000" u="sng">
                <a:solidFill>
                  <a:srgbClr val="0033CC"/>
                </a:solidFill>
              </a:rPr>
              <a:t>muéstra</a:t>
            </a:r>
            <a:r>
              <a:rPr lang="en-US" altLang="en-US" sz="2000" i="1" u="sng">
                <a:solidFill>
                  <a:srgbClr val="0033CC"/>
                </a:solidFill>
              </a:rPr>
              <a:t>nos</a:t>
            </a:r>
            <a:r>
              <a:rPr lang="en-US" altLang="en-US" sz="2000">
                <a:solidFill>
                  <a:srgbClr val="0033CC"/>
                </a:solidFill>
              </a:rPr>
              <a:t> a cuál de estos dos has escogido</a:t>
            </a:r>
            <a:r>
              <a:rPr lang="en-US" altLang="en-US" sz="2000"/>
              <a:t> </a:t>
            </a:r>
            <a:r>
              <a:rPr lang="en-US" altLang="en-US" sz="2000" b="1">
                <a:hlinkClick r:id="rId6"/>
              </a:rPr>
              <a:t>25</a:t>
            </a:r>
            <a:r>
              <a:rPr lang="en-US" altLang="en-US" sz="2000"/>
              <a:t> para ocupar este ministerio y apostolado, del cual Judas se desvió para irse al lugar que le correspondía. </a:t>
            </a:r>
            <a:r>
              <a:rPr lang="en-US" altLang="en-US" sz="2000" b="1">
                <a:hlinkClick r:id="rId7"/>
              </a:rPr>
              <a:t>26</a:t>
            </a:r>
            <a:r>
              <a:rPr lang="en-US" altLang="en-US" sz="2000"/>
              <a:t> </a:t>
            </a:r>
            <a:r>
              <a:rPr lang="en-US" altLang="en-US" sz="2000" u="sng">
                <a:solidFill>
                  <a:srgbClr val="0033CC"/>
                </a:solidFill>
              </a:rPr>
              <a:t>Echaron suertes</a:t>
            </a:r>
            <a:r>
              <a:rPr lang="en-US" altLang="en-US" sz="2000"/>
              <a:t> y la suerte cayó sobre </a:t>
            </a:r>
            <a:r>
              <a:rPr lang="en-US" altLang="en-US" sz="2000">
                <a:solidFill>
                  <a:srgbClr val="0033CC"/>
                </a:solidFill>
              </a:rPr>
              <a:t>Matías, y fue contado con los once apóstoles.</a:t>
            </a:r>
            <a:r>
              <a:rPr lang="en-US" altLang="en-US"/>
              <a:t> </a:t>
            </a:r>
          </a:p>
        </p:txBody>
      </p:sp>
      <p:pic>
        <p:nvPicPr>
          <p:cNvPr id="67588" name="Picture 4">
            <a:extLst>
              <a:ext uri="{FF2B5EF4-FFF2-40B4-BE49-F238E27FC236}">
                <a16:creationId xmlns:a16="http://schemas.microsoft.com/office/drawing/2014/main" id="{D52339FE-FDFA-5BA2-71DB-4A6CE39696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304800"/>
            <a:ext cx="15128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A013100-FC7B-6CD5-0AB6-7FD5E4D60A3D}"/>
              </a:ext>
            </a:extLst>
          </p:cNvPr>
          <p:cNvSpPr>
            <a:spLocks noGrp="1" noChangeArrowheads="1"/>
          </p:cNvSpPr>
          <p:nvPr>
            <p:ph type="title"/>
          </p:nvPr>
        </p:nvSpPr>
        <p:spPr>
          <a:xfrm>
            <a:off x="457200" y="228600"/>
            <a:ext cx="8229600" cy="941388"/>
          </a:xfrm>
        </p:spPr>
        <p:txBody>
          <a:bodyPr/>
          <a:lstStyle/>
          <a:p>
            <a:pPr algn="ctr" eaLnBrk="1" hangingPunct="1">
              <a:defRPr/>
            </a:pPr>
            <a:r>
              <a:rPr lang="en-US" altLang="en-US" sz="5000" dirty="0"/>
              <a:t>Primera Division: </a:t>
            </a:r>
            <a:r>
              <a:rPr lang="en-US" altLang="en-US" sz="3800" dirty="0"/>
              <a:t> Caps. 1-7</a:t>
            </a:r>
            <a:br>
              <a:rPr lang="en-US" altLang="en-US" sz="3800" dirty="0"/>
            </a:br>
            <a:r>
              <a:rPr lang="en-US" altLang="en-US" sz="3800" dirty="0"/>
              <a:t>La </a:t>
            </a:r>
            <a:r>
              <a:rPr lang="en-US" altLang="en-US" sz="3800" dirty="0" err="1"/>
              <a:t>iglesia</a:t>
            </a:r>
            <a:r>
              <a:rPr lang="en-US" altLang="en-US" sz="3800" dirty="0"/>
              <a:t> de </a:t>
            </a:r>
            <a:r>
              <a:rPr lang="en-US" altLang="en-US" sz="3800" dirty="0" err="1"/>
              <a:t>Jerusalen</a:t>
            </a:r>
            <a:br>
              <a:rPr lang="en-US" altLang="en-US" sz="3800" dirty="0"/>
            </a:br>
            <a:r>
              <a:rPr lang="en-US" altLang="en-US" sz="3200" dirty="0">
                <a:solidFill>
                  <a:schemeClr val="accent5">
                    <a:lumMod val="50000"/>
                  </a:schemeClr>
                </a:solidFill>
              </a:rPr>
              <a:t>PENTECOSTES</a:t>
            </a:r>
          </a:p>
        </p:txBody>
      </p:sp>
      <p:sp>
        <p:nvSpPr>
          <p:cNvPr id="69635" name="Rectangle 3">
            <a:extLst>
              <a:ext uri="{FF2B5EF4-FFF2-40B4-BE49-F238E27FC236}">
                <a16:creationId xmlns:a16="http://schemas.microsoft.com/office/drawing/2014/main" id="{848A4463-3054-140D-CE97-6A103D1FA087}"/>
              </a:ext>
            </a:extLst>
          </p:cNvPr>
          <p:cNvSpPr>
            <a:spLocks noChangeArrowheads="1"/>
          </p:cNvSpPr>
          <p:nvPr/>
        </p:nvSpPr>
        <p:spPr bwMode="auto">
          <a:xfrm rot="5400000">
            <a:off x="3733800" y="1905000"/>
            <a:ext cx="1295400" cy="5562600"/>
          </a:xfrm>
          <a:prstGeom prst="rect">
            <a:avLst/>
          </a:prstGeom>
          <a:solidFill>
            <a:srgbClr val="6BC4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69636" name="AutoShape 4">
            <a:extLst>
              <a:ext uri="{FF2B5EF4-FFF2-40B4-BE49-F238E27FC236}">
                <a16:creationId xmlns:a16="http://schemas.microsoft.com/office/drawing/2014/main" id="{96AAD1B6-3C3D-BD8B-586E-90280B8F3BBE}"/>
              </a:ext>
            </a:extLst>
          </p:cNvPr>
          <p:cNvSpPr>
            <a:spLocks/>
          </p:cNvSpPr>
          <p:nvPr/>
        </p:nvSpPr>
        <p:spPr bwMode="auto">
          <a:xfrm rot="-5400000">
            <a:off x="3924300" y="266700"/>
            <a:ext cx="914400" cy="6019800"/>
          </a:xfrm>
          <a:prstGeom prst="rightBrace">
            <a:avLst>
              <a:gd name="adj1" fmla="val 548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9637" name="Text Box 5">
            <a:extLst>
              <a:ext uri="{FF2B5EF4-FFF2-40B4-BE49-F238E27FC236}">
                <a16:creationId xmlns:a16="http://schemas.microsoft.com/office/drawing/2014/main" id="{8A6F37F5-3DA4-4133-C820-341DA62BCBCC}"/>
              </a:ext>
            </a:extLst>
          </p:cNvPr>
          <p:cNvSpPr txBox="1">
            <a:spLocks noChangeArrowheads="1"/>
          </p:cNvSpPr>
          <p:nvPr/>
        </p:nvSpPr>
        <p:spPr bwMode="auto">
          <a:xfrm>
            <a:off x="3810000" y="210185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Capitulo2</a:t>
            </a:r>
          </a:p>
        </p:txBody>
      </p:sp>
      <p:sp>
        <p:nvSpPr>
          <p:cNvPr id="69638" name="WordArt 6">
            <a:extLst>
              <a:ext uri="{FF2B5EF4-FFF2-40B4-BE49-F238E27FC236}">
                <a16:creationId xmlns:a16="http://schemas.microsoft.com/office/drawing/2014/main" id="{15DFF1F3-7BC0-6593-4B60-8D19FEB8F3C0}"/>
              </a:ext>
            </a:extLst>
          </p:cNvPr>
          <p:cNvSpPr>
            <a:spLocks noChangeArrowheads="1" noChangeShapeType="1" noTextEdit="1"/>
          </p:cNvSpPr>
          <p:nvPr/>
        </p:nvSpPr>
        <p:spPr bwMode="auto">
          <a:xfrm rot="5400000">
            <a:off x="-76200" y="4572000"/>
            <a:ext cx="2286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Proposito y nuevo apostol</a:t>
            </a:r>
          </a:p>
        </p:txBody>
      </p:sp>
      <p:sp>
        <p:nvSpPr>
          <p:cNvPr id="69639" name="Text Box 7">
            <a:extLst>
              <a:ext uri="{FF2B5EF4-FFF2-40B4-BE49-F238E27FC236}">
                <a16:creationId xmlns:a16="http://schemas.microsoft.com/office/drawing/2014/main" id="{00E174CF-5C8A-6232-94A1-965CE4B5BFC1}"/>
              </a:ext>
            </a:extLst>
          </p:cNvPr>
          <p:cNvSpPr txBox="1">
            <a:spLocks noChangeArrowheads="1"/>
          </p:cNvSpPr>
          <p:nvPr/>
        </p:nvSpPr>
        <p:spPr bwMode="auto">
          <a:xfrm>
            <a:off x="2133600" y="4321175"/>
            <a:ext cx="44196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Pentecostes</a:t>
            </a:r>
          </a:p>
          <a:p>
            <a:pPr algn="ctr" eaLnBrk="1" hangingPunct="1">
              <a:spcBef>
                <a:spcPct val="50000"/>
              </a:spcBef>
            </a:pPr>
            <a:r>
              <a:rPr lang="en-US" altLang="en-US"/>
              <a:t>Primer sermon de Pedro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1249A938-5820-A2DF-E1B9-3D933B119D7C}"/>
              </a:ext>
            </a:extLst>
          </p:cNvPr>
          <p:cNvSpPr>
            <a:spLocks noGrp="1" noChangeArrowheads="1"/>
          </p:cNvSpPr>
          <p:nvPr>
            <p:ph type="title"/>
          </p:nvPr>
        </p:nvSpPr>
        <p:spPr/>
        <p:txBody>
          <a:bodyPr/>
          <a:lstStyle/>
          <a:p>
            <a:pPr eaLnBrk="1" hangingPunct="1"/>
            <a:r>
              <a:rPr lang="en-US" altLang="en-US" sz="5000"/>
              <a:t>Primera Division: </a:t>
            </a:r>
            <a:r>
              <a:rPr lang="en-US" altLang="en-US" sz="3800"/>
              <a:t> Caps. 1-7</a:t>
            </a:r>
            <a:br>
              <a:rPr lang="en-US" altLang="en-US" sz="3800"/>
            </a:br>
            <a:r>
              <a:rPr lang="en-US" altLang="en-US" sz="3800"/>
              <a:t>La iglesia de Jerusalen</a:t>
            </a:r>
          </a:p>
        </p:txBody>
      </p:sp>
      <p:sp>
        <p:nvSpPr>
          <p:cNvPr id="70659" name="Rectangle 5">
            <a:extLst>
              <a:ext uri="{FF2B5EF4-FFF2-40B4-BE49-F238E27FC236}">
                <a16:creationId xmlns:a16="http://schemas.microsoft.com/office/drawing/2014/main" id="{903E2155-7198-0CC1-0D59-2B4622E98683}"/>
              </a:ext>
            </a:extLst>
          </p:cNvPr>
          <p:cNvSpPr>
            <a:spLocks noChangeArrowheads="1"/>
          </p:cNvSpPr>
          <p:nvPr/>
        </p:nvSpPr>
        <p:spPr bwMode="auto">
          <a:xfrm>
            <a:off x="381000" y="2363788"/>
            <a:ext cx="7086600"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Capitulo 2</a:t>
            </a:r>
          </a:p>
          <a:p>
            <a:pPr algn="ctr" eaLnBrk="1" hangingPunct="1"/>
            <a:endParaRPr lang="en-US" altLang="en-US" sz="1600"/>
          </a:p>
          <a:p>
            <a:pPr eaLnBrk="1" hangingPunct="1"/>
            <a:r>
              <a:rPr lang="en-US" altLang="en-US" sz="2000">
                <a:solidFill>
                  <a:srgbClr val="0033CC"/>
                </a:solidFill>
              </a:rPr>
              <a:t>Cuando llegó el día de Pentecostés</a:t>
            </a:r>
            <a:r>
              <a:rPr lang="en-US" altLang="en-US" sz="2000"/>
              <a:t>, estaban </a:t>
            </a:r>
            <a:r>
              <a:rPr lang="en-US" altLang="en-US" sz="2000">
                <a:solidFill>
                  <a:srgbClr val="FF0000"/>
                </a:solidFill>
              </a:rPr>
              <a:t>todos juntos en un mismo lugar</a:t>
            </a:r>
            <a:r>
              <a:rPr lang="en-US" altLang="en-US" sz="2000"/>
              <a:t>. </a:t>
            </a:r>
            <a:r>
              <a:rPr lang="en-US" altLang="en-US" sz="2000" b="1">
                <a:hlinkClick r:id="rId2"/>
              </a:rPr>
              <a:t>2</a:t>
            </a:r>
            <a:r>
              <a:rPr lang="en-US" altLang="en-US" sz="2000"/>
              <a:t> De repente </a:t>
            </a:r>
            <a:r>
              <a:rPr lang="en-US" altLang="en-US" sz="2000">
                <a:solidFill>
                  <a:srgbClr val="FF0000"/>
                </a:solidFill>
              </a:rPr>
              <a:t>vino del cielo </a:t>
            </a:r>
            <a:r>
              <a:rPr lang="en-US" altLang="en-US" sz="2000"/>
              <a:t>un ruido como el de una ráfaga de viento impetuoso </a:t>
            </a:r>
            <a:r>
              <a:rPr lang="en-US" altLang="en-US" sz="2000">
                <a:solidFill>
                  <a:srgbClr val="FF0000"/>
                </a:solidFill>
              </a:rPr>
              <a:t>que llenó toda la casa </a:t>
            </a:r>
            <a:r>
              <a:rPr lang="en-US" altLang="en-US" sz="2000"/>
              <a:t>donde estaban sentados, </a:t>
            </a:r>
            <a:r>
              <a:rPr lang="en-US" altLang="en-US" sz="2000" b="1">
                <a:hlinkClick r:id="rId3"/>
              </a:rPr>
              <a:t>3</a:t>
            </a:r>
            <a:r>
              <a:rPr lang="en-US" altLang="en-US" sz="2000"/>
              <a:t> y se les aparecieron lenguas como de fuego que, repartiéndose, se posaron sobre cada uno de ellos. </a:t>
            </a:r>
            <a:r>
              <a:rPr lang="en-US" altLang="en-US" sz="2000" b="1">
                <a:hlinkClick r:id="rId4"/>
              </a:rPr>
              <a:t>4</a:t>
            </a:r>
            <a:r>
              <a:rPr lang="en-US" altLang="en-US" sz="2000"/>
              <a:t> </a:t>
            </a:r>
            <a:r>
              <a:rPr lang="en-US" altLang="en-US" sz="2000">
                <a:solidFill>
                  <a:srgbClr val="FF0000"/>
                </a:solidFill>
              </a:rPr>
              <a:t>Todos fueron llenos del Espíritu Santo </a:t>
            </a:r>
            <a:r>
              <a:rPr lang="en-US" altLang="en-US" sz="2000">
                <a:solidFill>
                  <a:srgbClr val="0033CC"/>
                </a:solidFill>
              </a:rPr>
              <a:t>y comenzaron a hablar en otras lenguas, según el Espíritu les daba habilidad para expresarse.</a:t>
            </a:r>
            <a:r>
              <a:rPr lang="en-US" altLang="en-US"/>
              <a:t> </a:t>
            </a:r>
            <a:br>
              <a:rPr lang="en-US" altLang="en-US"/>
            </a:br>
            <a:endParaRPr lang="en-US" altLang="en-US"/>
          </a:p>
        </p:txBody>
      </p:sp>
      <p:sp>
        <p:nvSpPr>
          <p:cNvPr id="3" name="Rectangle 2">
            <a:extLst>
              <a:ext uri="{FF2B5EF4-FFF2-40B4-BE49-F238E27FC236}">
                <a16:creationId xmlns:a16="http://schemas.microsoft.com/office/drawing/2014/main" id="{0791B562-04FA-6B06-F6C6-404C407966B8}"/>
              </a:ext>
            </a:extLst>
          </p:cNvPr>
          <p:cNvSpPr/>
          <p:nvPr/>
        </p:nvSpPr>
        <p:spPr>
          <a:xfrm>
            <a:off x="533400" y="1706563"/>
            <a:ext cx="2713038" cy="584200"/>
          </a:xfrm>
          <a:prstGeom prst="rect">
            <a:avLst/>
          </a:prstGeom>
        </p:spPr>
        <p:txBody>
          <a:bodyPr wrap="none">
            <a:spAutoFit/>
          </a:bodyPr>
          <a:lstStyle/>
          <a:p>
            <a:pPr>
              <a:defRPr/>
            </a:pPr>
            <a:r>
              <a:rPr lang="en-US" altLang="en-US" sz="3200" dirty="0">
                <a:solidFill>
                  <a:schemeClr val="accent5">
                    <a:lumMod val="50000"/>
                  </a:schemeClr>
                </a:solidFill>
              </a:rPr>
              <a:t>(</a:t>
            </a:r>
            <a:r>
              <a:rPr lang="en-US" altLang="en-US" sz="3200" dirty="0" err="1">
                <a:solidFill>
                  <a:schemeClr val="accent5">
                    <a:lumMod val="50000"/>
                  </a:schemeClr>
                </a:solidFill>
              </a:rPr>
              <a:t>Pentecostes</a:t>
            </a:r>
            <a:r>
              <a:rPr lang="en-US" altLang="en-US" sz="3200" dirty="0">
                <a:solidFill>
                  <a:schemeClr val="accent5">
                    <a:lumMod val="50000"/>
                  </a:schemeClr>
                </a:solidFill>
              </a:rPr>
              <a:t>)</a:t>
            </a:r>
            <a:endParaRPr lang="es-ES_tradnl" sz="3200" dirty="0"/>
          </a:p>
        </p:txBody>
      </p:sp>
      <p:pic>
        <p:nvPicPr>
          <p:cNvPr id="70661" name="Picture 4">
            <a:extLst>
              <a:ext uri="{FF2B5EF4-FFF2-40B4-BE49-F238E27FC236}">
                <a16:creationId xmlns:a16="http://schemas.microsoft.com/office/drawing/2014/main" id="{9F337691-5C26-2A53-7F25-489B7ECB4C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025525"/>
            <a:ext cx="293846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C8BB1AF8-1A93-229C-3EE8-2FAAE0697BD0}"/>
              </a:ext>
            </a:extLst>
          </p:cNvPr>
          <p:cNvSpPr>
            <a:spLocks noGrp="1" noChangeArrowheads="1"/>
          </p:cNvSpPr>
          <p:nvPr>
            <p:ph type="title"/>
          </p:nvPr>
        </p:nvSpPr>
        <p:spPr/>
        <p:txBody>
          <a:bodyPr/>
          <a:lstStyle/>
          <a:p>
            <a:pPr eaLnBrk="1" hangingPunct="1"/>
            <a:r>
              <a:rPr lang="en-US" altLang="en-US" sz="5000"/>
              <a:t>Primera Division: </a:t>
            </a:r>
            <a:r>
              <a:rPr lang="en-US" altLang="en-US" sz="3800"/>
              <a:t> Caps. 1-7</a:t>
            </a:r>
            <a:br>
              <a:rPr lang="en-US" altLang="en-US" sz="3800"/>
            </a:br>
            <a:r>
              <a:rPr lang="en-US" altLang="en-US" sz="3800"/>
              <a:t>La iglesia de Jerusalen</a:t>
            </a:r>
          </a:p>
        </p:txBody>
      </p:sp>
      <p:sp>
        <p:nvSpPr>
          <p:cNvPr id="71683" name="Rectangle 5">
            <a:extLst>
              <a:ext uri="{FF2B5EF4-FFF2-40B4-BE49-F238E27FC236}">
                <a16:creationId xmlns:a16="http://schemas.microsoft.com/office/drawing/2014/main" id="{4AD3D0FF-F1EA-7FCB-E199-6E325E284954}"/>
              </a:ext>
            </a:extLst>
          </p:cNvPr>
          <p:cNvSpPr>
            <a:spLocks noChangeArrowheads="1"/>
          </p:cNvSpPr>
          <p:nvPr/>
        </p:nvSpPr>
        <p:spPr bwMode="auto">
          <a:xfrm>
            <a:off x="304800" y="2462213"/>
            <a:ext cx="81534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 </a:t>
            </a:r>
            <a:r>
              <a:rPr lang="en-US" altLang="en-US" sz="2000"/>
              <a:t>Al oír </a:t>
            </a:r>
            <a:r>
              <a:rPr lang="en-US" altLang="en-US" sz="2000" i="1"/>
              <a:t>esto,</a:t>
            </a:r>
            <a:r>
              <a:rPr lang="en-US" altLang="en-US" sz="2000"/>
              <a:t> compungidos de corazón, dijeron a Pedro y a los demás apóstoles: Hermanos, ¿qué haremos? </a:t>
            </a:r>
            <a:r>
              <a:rPr lang="en-US" altLang="en-US" sz="2000" b="1">
                <a:hlinkClick r:id="rId2"/>
              </a:rPr>
              <a:t>38</a:t>
            </a:r>
            <a:r>
              <a:rPr lang="en-US" altLang="en-US" sz="2000"/>
              <a:t> </a:t>
            </a:r>
            <a:r>
              <a:rPr lang="en-US" altLang="en-US" sz="2000">
                <a:solidFill>
                  <a:srgbClr val="C40000"/>
                </a:solidFill>
              </a:rPr>
              <a:t>Y Pedro les </a:t>
            </a:r>
            <a:r>
              <a:rPr lang="en-US" altLang="en-US" sz="2000" i="1">
                <a:solidFill>
                  <a:srgbClr val="C40000"/>
                </a:solidFill>
              </a:rPr>
              <a:t>dijo:</a:t>
            </a:r>
            <a:r>
              <a:rPr lang="en-US" altLang="en-US" sz="2000">
                <a:solidFill>
                  <a:srgbClr val="C40000"/>
                </a:solidFill>
              </a:rPr>
              <a:t> Arrepentíos y sed bautizados cada uno de vosotros en el nombre de Jesucristo para perdón de vuestros pecados, y recibiréis el don del Espíritu Santo.</a:t>
            </a:r>
            <a:r>
              <a:rPr lang="en-US" altLang="en-US" sz="2000"/>
              <a:t> </a:t>
            </a:r>
            <a:r>
              <a:rPr lang="en-US" altLang="en-US" sz="2000" b="1">
                <a:hlinkClick r:id="rId3"/>
              </a:rPr>
              <a:t>39</a:t>
            </a:r>
            <a:r>
              <a:rPr lang="en-US" altLang="en-US" sz="2000"/>
              <a:t> </a:t>
            </a:r>
            <a:r>
              <a:rPr lang="en-US" altLang="en-US" sz="2000">
                <a:solidFill>
                  <a:srgbClr val="0033CC"/>
                </a:solidFill>
              </a:rPr>
              <a:t>Porque la promesa es para vosotros y </a:t>
            </a:r>
            <a:r>
              <a:rPr lang="en-US" altLang="en-US" sz="2000" i="1">
                <a:solidFill>
                  <a:srgbClr val="0033CC"/>
                </a:solidFill>
              </a:rPr>
              <a:t>para</a:t>
            </a:r>
            <a:r>
              <a:rPr lang="en-US" altLang="en-US" sz="2000">
                <a:solidFill>
                  <a:srgbClr val="0033CC"/>
                </a:solidFill>
              </a:rPr>
              <a:t> vuestros hijos y para todos los que están lejos, </a:t>
            </a:r>
            <a:r>
              <a:rPr lang="en-US" altLang="en-US" sz="2000" i="1">
                <a:solidFill>
                  <a:srgbClr val="0033CC"/>
                </a:solidFill>
              </a:rPr>
              <a:t>para</a:t>
            </a:r>
            <a:r>
              <a:rPr lang="en-US" altLang="en-US" sz="2000">
                <a:solidFill>
                  <a:srgbClr val="0033CC"/>
                </a:solidFill>
              </a:rPr>
              <a:t> tantos como el Señor nuestro Dios llame</a:t>
            </a:r>
            <a:r>
              <a:rPr lang="en-US" altLang="en-US" sz="2000"/>
              <a:t>. </a:t>
            </a:r>
            <a:r>
              <a:rPr lang="en-US" altLang="en-US" sz="2000" b="1">
                <a:hlinkClick r:id="rId4"/>
              </a:rPr>
              <a:t>40</a:t>
            </a:r>
            <a:r>
              <a:rPr lang="en-US" altLang="en-US" sz="2000"/>
              <a:t> Y con muchas otras palabras testificaba solemnemente y les exhortaba diciendo: Sed salvos de esta perversa generación. </a:t>
            </a:r>
            <a:r>
              <a:rPr lang="en-US" altLang="en-US" sz="2000" b="1">
                <a:hlinkClick r:id="rId5"/>
              </a:rPr>
              <a:t>41</a:t>
            </a:r>
            <a:r>
              <a:rPr lang="en-US" altLang="en-US" sz="2000"/>
              <a:t> Entonces los que habían recibido su palabra fueron bautizados; y se añadieron aquel día como tres mil almas. </a:t>
            </a:r>
            <a:r>
              <a:rPr lang="en-US" altLang="en-US" sz="2000" b="1">
                <a:hlinkClick r:id="rId6"/>
              </a:rPr>
              <a:t>42</a:t>
            </a:r>
            <a:r>
              <a:rPr lang="en-US" altLang="en-US" sz="2000"/>
              <a:t> </a:t>
            </a:r>
            <a:r>
              <a:rPr lang="en-US" altLang="en-US" sz="2000">
                <a:solidFill>
                  <a:srgbClr val="0033CC"/>
                </a:solidFill>
              </a:rPr>
              <a:t>Y se dedicaban continuamente a las enseñanzas de los apóstoles, a la comunión, al partimiento del pan y a la oración</a:t>
            </a:r>
            <a:r>
              <a:rPr lang="en-US" altLang="en-US">
                <a:solidFill>
                  <a:srgbClr val="0033CC"/>
                </a:solidFill>
              </a:rPr>
              <a:t> </a:t>
            </a:r>
          </a:p>
        </p:txBody>
      </p:sp>
      <p:sp>
        <p:nvSpPr>
          <p:cNvPr id="3" name="Rectangle 2">
            <a:extLst>
              <a:ext uri="{FF2B5EF4-FFF2-40B4-BE49-F238E27FC236}">
                <a16:creationId xmlns:a16="http://schemas.microsoft.com/office/drawing/2014/main" id="{68B790A8-772A-639A-D45E-EE42FF930B4E}"/>
              </a:ext>
            </a:extLst>
          </p:cNvPr>
          <p:cNvSpPr/>
          <p:nvPr/>
        </p:nvSpPr>
        <p:spPr>
          <a:xfrm>
            <a:off x="457200" y="1739900"/>
            <a:ext cx="4989513" cy="585788"/>
          </a:xfrm>
          <a:prstGeom prst="rect">
            <a:avLst/>
          </a:prstGeom>
        </p:spPr>
        <p:txBody>
          <a:bodyPr wrap="none">
            <a:spAutoFit/>
          </a:bodyPr>
          <a:lstStyle/>
          <a:p>
            <a:pPr>
              <a:defRPr/>
            </a:pPr>
            <a:r>
              <a:rPr lang="en-US" altLang="en-US" sz="3200" dirty="0">
                <a:solidFill>
                  <a:schemeClr val="accent5">
                    <a:lumMod val="50000"/>
                  </a:schemeClr>
                </a:solidFill>
              </a:rPr>
              <a:t>(Primer Sermon de Pedro)</a:t>
            </a:r>
            <a:endParaRPr lang="es-ES_tradnl" sz="3200" dirty="0"/>
          </a:p>
        </p:txBody>
      </p:sp>
      <p:pic>
        <p:nvPicPr>
          <p:cNvPr id="71685" name="Picture 7">
            <a:extLst>
              <a:ext uri="{FF2B5EF4-FFF2-40B4-BE49-F238E27FC236}">
                <a16:creationId xmlns:a16="http://schemas.microsoft.com/office/drawing/2014/main" id="{A820A287-44FC-1AED-C2FF-2CF7F93BAC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965200"/>
            <a:ext cx="2671763"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EB2E85C-994D-A6ED-98D1-D77A3132FF35}"/>
              </a:ext>
            </a:extLst>
          </p:cNvPr>
          <p:cNvSpPr>
            <a:spLocks noGrp="1" noChangeArrowheads="1"/>
          </p:cNvSpPr>
          <p:nvPr>
            <p:ph type="title"/>
          </p:nvPr>
        </p:nvSpPr>
        <p:spPr>
          <a:xfrm>
            <a:off x="457200" y="228600"/>
            <a:ext cx="8229600" cy="941388"/>
          </a:xfrm>
        </p:spPr>
        <p:txBody>
          <a:bodyPr/>
          <a:lstStyle/>
          <a:p>
            <a:pPr eaLnBrk="1" hangingPunct="1"/>
            <a:r>
              <a:rPr lang="en-US" altLang="en-US" sz="5000"/>
              <a:t>Primera Division: </a:t>
            </a:r>
            <a:r>
              <a:rPr lang="en-US" altLang="en-US" sz="3800"/>
              <a:t> Caps. 1-7</a:t>
            </a:r>
            <a:br>
              <a:rPr lang="en-US" altLang="en-US" sz="3800"/>
            </a:br>
            <a:r>
              <a:rPr lang="en-US" altLang="en-US" sz="3800"/>
              <a:t>               La iglesia de Jerusalen</a:t>
            </a:r>
          </a:p>
        </p:txBody>
      </p:sp>
      <p:sp>
        <p:nvSpPr>
          <p:cNvPr id="72707" name="Rectangle 3">
            <a:extLst>
              <a:ext uri="{FF2B5EF4-FFF2-40B4-BE49-F238E27FC236}">
                <a16:creationId xmlns:a16="http://schemas.microsoft.com/office/drawing/2014/main" id="{B164C3B7-2237-FF07-E7E6-608BA6A2A231}"/>
              </a:ext>
            </a:extLst>
          </p:cNvPr>
          <p:cNvSpPr>
            <a:spLocks noChangeArrowheads="1"/>
          </p:cNvSpPr>
          <p:nvPr/>
        </p:nvSpPr>
        <p:spPr bwMode="auto">
          <a:xfrm rot="5400000">
            <a:off x="3733800" y="1905000"/>
            <a:ext cx="1295400" cy="5562600"/>
          </a:xfrm>
          <a:prstGeom prst="rect">
            <a:avLst/>
          </a:prstGeom>
          <a:solidFill>
            <a:srgbClr val="6BC4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72708" name="AutoShape 4">
            <a:extLst>
              <a:ext uri="{FF2B5EF4-FFF2-40B4-BE49-F238E27FC236}">
                <a16:creationId xmlns:a16="http://schemas.microsoft.com/office/drawing/2014/main" id="{300A6DEB-3AC1-8135-F319-DA2060FD1901}"/>
              </a:ext>
            </a:extLst>
          </p:cNvPr>
          <p:cNvSpPr>
            <a:spLocks/>
          </p:cNvSpPr>
          <p:nvPr/>
        </p:nvSpPr>
        <p:spPr bwMode="auto">
          <a:xfrm rot="-5400000">
            <a:off x="3924300" y="266700"/>
            <a:ext cx="914400" cy="6019800"/>
          </a:xfrm>
          <a:prstGeom prst="rightBrace">
            <a:avLst>
              <a:gd name="adj1" fmla="val 548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709" name="Text Box 5">
            <a:extLst>
              <a:ext uri="{FF2B5EF4-FFF2-40B4-BE49-F238E27FC236}">
                <a16:creationId xmlns:a16="http://schemas.microsoft.com/office/drawing/2014/main" id="{BAB31CB7-1B1D-2109-0721-A9516CDB7F4D}"/>
              </a:ext>
            </a:extLst>
          </p:cNvPr>
          <p:cNvSpPr txBox="1">
            <a:spLocks noChangeArrowheads="1"/>
          </p:cNvSpPr>
          <p:nvPr/>
        </p:nvSpPr>
        <p:spPr bwMode="auto">
          <a:xfrm>
            <a:off x="3810000" y="210185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Capitulo3</a:t>
            </a:r>
          </a:p>
        </p:txBody>
      </p:sp>
      <p:sp>
        <p:nvSpPr>
          <p:cNvPr id="72710" name="WordArt 6">
            <a:extLst>
              <a:ext uri="{FF2B5EF4-FFF2-40B4-BE49-F238E27FC236}">
                <a16:creationId xmlns:a16="http://schemas.microsoft.com/office/drawing/2014/main" id="{00A5AC45-84F7-3BF7-FC0E-2D9834C909E7}"/>
              </a:ext>
            </a:extLst>
          </p:cNvPr>
          <p:cNvSpPr>
            <a:spLocks noChangeArrowheads="1" noChangeShapeType="1" noTextEdit="1"/>
          </p:cNvSpPr>
          <p:nvPr/>
        </p:nvSpPr>
        <p:spPr bwMode="auto">
          <a:xfrm rot="5400000">
            <a:off x="-76200" y="4572000"/>
            <a:ext cx="2286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Proposito y nuevo apostol</a:t>
            </a:r>
          </a:p>
        </p:txBody>
      </p:sp>
      <p:sp>
        <p:nvSpPr>
          <p:cNvPr id="72711" name="Text Box 7">
            <a:extLst>
              <a:ext uri="{FF2B5EF4-FFF2-40B4-BE49-F238E27FC236}">
                <a16:creationId xmlns:a16="http://schemas.microsoft.com/office/drawing/2014/main" id="{E371EC21-A1BE-FDD8-81B1-C1806BED4682}"/>
              </a:ext>
            </a:extLst>
          </p:cNvPr>
          <p:cNvSpPr txBox="1">
            <a:spLocks noChangeArrowheads="1"/>
          </p:cNvSpPr>
          <p:nvPr/>
        </p:nvSpPr>
        <p:spPr bwMode="auto">
          <a:xfrm>
            <a:off x="2209800" y="4343400"/>
            <a:ext cx="44196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Primer milagro</a:t>
            </a:r>
          </a:p>
          <a:p>
            <a:pPr algn="ctr" eaLnBrk="1" hangingPunct="1">
              <a:spcBef>
                <a:spcPct val="50000"/>
              </a:spcBef>
            </a:pPr>
            <a:r>
              <a:rPr lang="en-US" altLang="en-US"/>
              <a:t>(Sanidad del Cojo)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C23777FA-E28F-4273-A3CA-A332B2A3E25F}"/>
              </a:ext>
            </a:extLst>
          </p:cNvPr>
          <p:cNvSpPr>
            <a:spLocks noGrp="1" noChangeArrowheads="1"/>
          </p:cNvSpPr>
          <p:nvPr>
            <p:ph type="title"/>
          </p:nvPr>
        </p:nvSpPr>
        <p:spPr/>
        <p:txBody>
          <a:bodyPr/>
          <a:lstStyle/>
          <a:p>
            <a:pPr eaLnBrk="1" hangingPunct="1"/>
            <a:r>
              <a:rPr lang="en-US" altLang="en-US" sz="5000"/>
              <a:t>Primera Division: </a:t>
            </a:r>
            <a:r>
              <a:rPr lang="en-US" altLang="en-US" sz="3800"/>
              <a:t> Caps. 1-7</a:t>
            </a:r>
            <a:br>
              <a:rPr lang="en-US" altLang="en-US" sz="3800"/>
            </a:br>
            <a:r>
              <a:rPr lang="en-US" altLang="en-US" sz="3800"/>
              <a:t>La iglesia de Jerusalen</a:t>
            </a:r>
          </a:p>
        </p:txBody>
      </p:sp>
      <p:sp>
        <p:nvSpPr>
          <p:cNvPr id="73731" name="Rectangle 5">
            <a:extLst>
              <a:ext uri="{FF2B5EF4-FFF2-40B4-BE49-F238E27FC236}">
                <a16:creationId xmlns:a16="http://schemas.microsoft.com/office/drawing/2014/main" id="{5D41CA62-312F-0A0D-1A39-2728A8951F46}"/>
              </a:ext>
            </a:extLst>
          </p:cNvPr>
          <p:cNvSpPr>
            <a:spLocks noChangeArrowheads="1"/>
          </p:cNvSpPr>
          <p:nvPr/>
        </p:nvSpPr>
        <p:spPr bwMode="auto">
          <a:xfrm>
            <a:off x="228600" y="2287588"/>
            <a:ext cx="8458200" cy="449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900"/>
              <a:t>Capitulo 3</a:t>
            </a:r>
          </a:p>
          <a:p>
            <a:pPr eaLnBrk="1" hangingPunct="1"/>
            <a:r>
              <a:rPr lang="en-US" altLang="en-US" sz="1900"/>
              <a:t>Y </a:t>
            </a:r>
            <a:r>
              <a:rPr lang="en-US" altLang="en-US" sz="1900" i="1"/>
              <a:t>cierto</a:t>
            </a:r>
            <a:r>
              <a:rPr lang="en-US" altLang="en-US" sz="1900"/>
              <a:t> </a:t>
            </a:r>
            <a:r>
              <a:rPr lang="en-US" altLang="en-US" sz="1900" i="1"/>
              <a:t>día</a:t>
            </a:r>
            <a:r>
              <a:rPr lang="en-US" altLang="en-US" sz="1900"/>
              <a:t> </a:t>
            </a:r>
            <a:r>
              <a:rPr lang="en-US" altLang="en-US" sz="1900">
                <a:solidFill>
                  <a:srgbClr val="0033CC"/>
                </a:solidFill>
              </a:rPr>
              <a:t>Pedro y Juan subían al templo a la hora novena, la de la oración</a:t>
            </a:r>
            <a:r>
              <a:rPr lang="en-US" altLang="en-US" sz="1900"/>
              <a:t>. </a:t>
            </a:r>
            <a:r>
              <a:rPr lang="en-US" altLang="en-US" sz="1900" b="1">
                <a:hlinkClick r:id="rId2"/>
              </a:rPr>
              <a:t>2</a:t>
            </a:r>
            <a:r>
              <a:rPr lang="en-US" altLang="en-US" sz="1900"/>
              <a:t> Y </a:t>
            </a:r>
            <a:r>
              <a:rPr lang="en-US" altLang="en-US" sz="1900" i="1"/>
              <a:t>había</a:t>
            </a:r>
            <a:r>
              <a:rPr lang="en-US" altLang="en-US" sz="1900"/>
              <a:t> un hombre, cojo desde su nacimiento, al que llevaban y ponían diariamente </a:t>
            </a:r>
            <a:r>
              <a:rPr lang="en-US" altLang="en-US" sz="1900">
                <a:solidFill>
                  <a:srgbClr val="0033CC"/>
                </a:solidFill>
              </a:rPr>
              <a:t>a la puerta del templo llamada la Hermosa</a:t>
            </a:r>
            <a:r>
              <a:rPr lang="en-US" altLang="en-US" sz="1900"/>
              <a:t>, para que pidiera limosna a los que entraban al templo. </a:t>
            </a:r>
            <a:r>
              <a:rPr lang="en-US" altLang="en-US" sz="1900" b="1">
                <a:hlinkClick r:id="rId3"/>
              </a:rPr>
              <a:t>3</a:t>
            </a:r>
            <a:r>
              <a:rPr lang="en-US" altLang="en-US" sz="1900"/>
              <a:t> Este, viendo a Pedro y a Juan que iban a entrar al templo, les pedía limosna. </a:t>
            </a:r>
            <a:r>
              <a:rPr lang="en-US" altLang="en-US" sz="1900" b="1">
                <a:hlinkClick r:id="rId4"/>
              </a:rPr>
              <a:t>4</a:t>
            </a:r>
            <a:r>
              <a:rPr lang="en-US" altLang="en-US" sz="1900"/>
              <a:t> Entonces Pedro, junto con Juan, fijando su vista en él, </a:t>
            </a:r>
            <a:r>
              <a:rPr lang="en-US" altLang="en-US" sz="1900" i="1"/>
              <a:t>le</a:t>
            </a:r>
            <a:r>
              <a:rPr lang="en-US" altLang="en-US" sz="1900"/>
              <a:t> dijo: ¡Míranos! </a:t>
            </a:r>
            <a:r>
              <a:rPr lang="en-US" altLang="en-US" sz="1900" b="1">
                <a:hlinkClick r:id="rId5"/>
              </a:rPr>
              <a:t>5</a:t>
            </a:r>
            <a:r>
              <a:rPr lang="en-US" altLang="en-US" sz="1900"/>
              <a:t> Y él los miró atentamente, esperando recibir algo de ellos. </a:t>
            </a:r>
            <a:r>
              <a:rPr lang="en-US" altLang="en-US" sz="1900" b="1">
                <a:hlinkClick r:id="rId6"/>
              </a:rPr>
              <a:t>6</a:t>
            </a:r>
            <a:r>
              <a:rPr lang="en-US" altLang="en-US" sz="1900"/>
              <a:t> </a:t>
            </a:r>
            <a:r>
              <a:rPr lang="en-US" altLang="en-US" sz="1900">
                <a:solidFill>
                  <a:srgbClr val="C40000"/>
                </a:solidFill>
              </a:rPr>
              <a:t>Pero Pedro dijo: No tengo plata ni oro, mas lo que tengo, te doy: en el nombre de Jesucristo el Nazareno, ¡anda</a:t>
            </a:r>
            <a:r>
              <a:rPr lang="en-US" altLang="en-US" sz="1900"/>
              <a:t>! </a:t>
            </a:r>
            <a:r>
              <a:rPr lang="en-US" altLang="en-US" sz="1900" b="1">
                <a:hlinkClick r:id="rId7"/>
              </a:rPr>
              <a:t>7</a:t>
            </a:r>
            <a:r>
              <a:rPr lang="en-US" altLang="en-US" sz="1900"/>
              <a:t> Y asiéndolo de la mano derecha, lo levantó; al instante sus pies y tobillos cobraron fuerza, </a:t>
            </a:r>
            <a:r>
              <a:rPr lang="en-US" altLang="en-US" sz="1900" b="1">
                <a:hlinkClick r:id="rId8"/>
              </a:rPr>
              <a:t>8</a:t>
            </a:r>
            <a:r>
              <a:rPr lang="en-US" altLang="en-US" sz="1900"/>
              <a:t> y de un salto se puso en pie y andaba. Entró al templo con ellos caminando, saltando y alabando a Dios. </a:t>
            </a:r>
            <a:r>
              <a:rPr lang="en-US" altLang="en-US" sz="1900" b="1">
                <a:hlinkClick r:id="rId9"/>
              </a:rPr>
              <a:t>9</a:t>
            </a:r>
            <a:r>
              <a:rPr lang="en-US" altLang="en-US" sz="1900"/>
              <a:t> Todo el pueblo lo vio andar y alabar a Dios, </a:t>
            </a:r>
            <a:r>
              <a:rPr lang="en-US" altLang="en-US" sz="1900" b="1">
                <a:hlinkClick r:id="rId10"/>
              </a:rPr>
              <a:t>10</a:t>
            </a:r>
            <a:r>
              <a:rPr lang="en-US" altLang="en-US" sz="1900"/>
              <a:t> y reconocieron que era el mismo que se sentaba a la puerta del templo, la Hermosa, a </a:t>
            </a:r>
            <a:r>
              <a:rPr lang="en-US" altLang="en-US" sz="1900" i="1"/>
              <a:t>pedir</a:t>
            </a:r>
            <a:r>
              <a:rPr lang="en-US" altLang="en-US" sz="1900"/>
              <a:t> limosna, y se llenaron de asombro y admiración por lo que le había sucedido</a:t>
            </a:r>
            <a:r>
              <a:rPr lang="en-US" altLang="en-US" sz="2000"/>
              <a:t> </a:t>
            </a:r>
          </a:p>
        </p:txBody>
      </p:sp>
      <p:sp>
        <p:nvSpPr>
          <p:cNvPr id="2" name="Rectangle 1">
            <a:extLst>
              <a:ext uri="{FF2B5EF4-FFF2-40B4-BE49-F238E27FC236}">
                <a16:creationId xmlns:a16="http://schemas.microsoft.com/office/drawing/2014/main" id="{2F78ECAE-9018-89BC-6AF4-F753D272686C}"/>
              </a:ext>
            </a:extLst>
          </p:cNvPr>
          <p:cNvSpPr/>
          <p:nvPr/>
        </p:nvSpPr>
        <p:spPr>
          <a:xfrm>
            <a:off x="477838" y="1722438"/>
            <a:ext cx="3062287" cy="584200"/>
          </a:xfrm>
          <a:prstGeom prst="rect">
            <a:avLst/>
          </a:prstGeom>
        </p:spPr>
        <p:txBody>
          <a:bodyPr wrap="none">
            <a:spAutoFit/>
          </a:bodyPr>
          <a:lstStyle/>
          <a:p>
            <a:pPr>
              <a:defRPr/>
            </a:pPr>
            <a:r>
              <a:rPr lang="en-US" altLang="en-US" dirty="0">
                <a:solidFill>
                  <a:schemeClr val="accent5">
                    <a:lumMod val="50000"/>
                  </a:schemeClr>
                </a:solidFill>
              </a:rPr>
              <a:t>(</a:t>
            </a:r>
            <a:r>
              <a:rPr lang="en-US" altLang="en-US" sz="3200" dirty="0">
                <a:solidFill>
                  <a:schemeClr val="accent5">
                    <a:lumMod val="50000"/>
                  </a:schemeClr>
                </a:solidFill>
              </a:rPr>
              <a:t>Primer Milagro)</a:t>
            </a:r>
            <a:endParaRPr lang="es-ES_tradnl" sz="3200" dirty="0"/>
          </a:p>
        </p:txBody>
      </p:sp>
      <p:pic>
        <p:nvPicPr>
          <p:cNvPr id="73733" name="Picture 7">
            <a:extLst>
              <a:ext uri="{FF2B5EF4-FFF2-40B4-BE49-F238E27FC236}">
                <a16:creationId xmlns:a16="http://schemas.microsoft.com/office/drawing/2014/main" id="{EF90D815-3F59-B058-4572-5164756ACC3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6600" y="277813"/>
            <a:ext cx="17303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9300DDB-77AF-ADEE-C193-B94A166118BC}"/>
              </a:ext>
            </a:extLst>
          </p:cNvPr>
          <p:cNvSpPr>
            <a:spLocks noGrp="1" noChangeArrowheads="1"/>
          </p:cNvSpPr>
          <p:nvPr>
            <p:ph type="title"/>
          </p:nvPr>
        </p:nvSpPr>
        <p:spPr>
          <a:xfrm>
            <a:off x="457200" y="228600"/>
            <a:ext cx="8229600" cy="941388"/>
          </a:xfrm>
        </p:spPr>
        <p:txBody>
          <a:bodyPr/>
          <a:lstStyle/>
          <a:p>
            <a:pPr eaLnBrk="1" hangingPunct="1"/>
            <a:r>
              <a:rPr lang="en-US" altLang="en-US" sz="5000"/>
              <a:t>Primera Division: </a:t>
            </a:r>
            <a:r>
              <a:rPr lang="en-US" altLang="en-US" sz="3800"/>
              <a:t> Caps. 1-7</a:t>
            </a:r>
            <a:br>
              <a:rPr lang="en-US" altLang="en-US" sz="3800"/>
            </a:br>
            <a:r>
              <a:rPr lang="en-US" altLang="en-US" sz="3800"/>
              <a:t>               La iglesia de Jerusalen</a:t>
            </a:r>
          </a:p>
        </p:txBody>
      </p:sp>
      <p:sp>
        <p:nvSpPr>
          <p:cNvPr id="74755" name="Rectangle 3">
            <a:extLst>
              <a:ext uri="{FF2B5EF4-FFF2-40B4-BE49-F238E27FC236}">
                <a16:creationId xmlns:a16="http://schemas.microsoft.com/office/drawing/2014/main" id="{39DEA61F-D5B9-D7FA-4147-4078EF5F7A33}"/>
              </a:ext>
            </a:extLst>
          </p:cNvPr>
          <p:cNvSpPr>
            <a:spLocks noChangeArrowheads="1"/>
          </p:cNvSpPr>
          <p:nvPr/>
        </p:nvSpPr>
        <p:spPr bwMode="auto">
          <a:xfrm rot="5400000">
            <a:off x="3733800" y="1905000"/>
            <a:ext cx="1295400" cy="5562600"/>
          </a:xfrm>
          <a:prstGeom prst="rect">
            <a:avLst/>
          </a:prstGeom>
          <a:solidFill>
            <a:srgbClr val="6BC4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74756" name="AutoShape 4">
            <a:extLst>
              <a:ext uri="{FF2B5EF4-FFF2-40B4-BE49-F238E27FC236}">
                <a16:creationId xmlns:a16="http://schemas.microsoft.com/office/drawing/2014/main" id="{03F8F517-6EBB-02FF-7449-5E1E3F8165E1}"/>
              </a:ext>
            </a:extLst>
          </p:cNvPr>
          <p:cNvSpPr>
            <a:spLocks/>
          </p:cNvSpPr>
          <p:nvPr/>
        </p:nvSpPr>
        <p:spPr bwMode="auto">
          <a:xfrm rot="-5400000">
            <a:off x="3924300" y="266700"/>
            <a:ext cx="914400" cy="6019800"/>
          </a:xfrm>
          <a:prstGeom prst="rightBrace">
            <a:avLst>
              <a:gd name="adj1" fmla="val 548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4757" name="Text Box 5">
            <a:extLst>
              <a:ext uri="{FF2B5EF4-FFF2-40B4-BE49-F238E27FC236}">
                <a16:creationId xmlns:a16="http://schemas.microsoft.com/office/drawing/2014/main" id="{C8464D09-487D-AD76-5D09-8B9411669929}"/>
              </a:ext>
            </a:extLst>
          </p:cNvPr>
          <p:cNvSpPr txBox="1">
            <a:spLocks noChangeArrowheads="1"/>
          </p:cNvSpPr>
          <p:nvPr/>
        </p:nvSpPr>
        <p:spPr bwMode="auto">
          <a:xfrm>
            <a:off x="3810000" y="210185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Capitulo4</a:t>
            </a:r>
          </a:p>
        </p:txBody>
      </p:sp>
      <p:sp>
        <p:nvSpPr>
          <p:cNvPr id="74758" name="WordArt 6">
            <a:extLst>
              <a:ext uri="{FF2B5EF4-FFF2-40B4-BE49-F238E27FC236}">
                <a16:creationId xmlns:a16="http://schemas.microsoft.com/office/drawing/2014/main" id="{2793DFC2-617F-1573-0C47-D086DC4FBFE5}"/>
              </a:ext>
            </a:extLst>
          </p:cNvPr>
          <p:cNvSpPr>
            <a:spLocks noChangeArrowheads="1" noChangeShapeType="1" noTextEdit="1"/>
          </p:cNvSpPr>
          <p:nvPr/>
        </p:nvSpPr>
        <p:spPr bwMode="auto">
          <a:xfrm rot="5400000">
            <a:off x="-76200" y="4572000"/>
            <a:ext cx="2286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Proposito y nuevo apostol</a:t>
            </a:r>
          </a:p>
        </p:txBody>
      </p:sp>
      <p:sp>
        <p:nvSpPr>
          <p:cNvPr id="74759" name="Text Box 7">
            <a:extLst>
              <a:ext uri="{FF2B5EF4-FFF2-40B4-BE49-F238E27FC236}">
                <a16:creationId xmlns:a16="http://schemas.microsoft.com/office/drawing/2014/main" id="{B07C3452-C662-2BF3-FEAD-AD98796E4C91}"/>
              </a:ext>
            </a:extLst>
          </p:cNvPr>
          <p:cNvSpPr txBox="1">
            <a:spLocks noChangeArrowheads="1"/>
          </p:cNvSpPr>
          <p:nvPr/>
        </p:nvSpPr>
        <p:spPr bwMode="auto">
          <a:xfrm>
            <a:off x="2057400" y="4430713"/>
            <a:ext cx="44196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Primera adversidad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D61EC92D-8EA0-8496-498E-2F16C49A2CB0}"/>
              </a:ext>
            </a:extLst>
          </p:cNvPr>
          <p:cNvSpPr>
            <a:spLocks noGrp="1" noChangeArrowheads="1"/>
          </p:cNvSpPr>
          <p:nvPr>
            <p:ph type="title"/>
          </p:nvPr>
        </p:nvSpPr>
        <p:spPr/>
        <p:txBody>
          <a:bodyPr/>
          <a:lstStyle/>
          <a:p>
            <a:pPr eaLnBrk="1" hangingPunct="1"/>
            <a:r>
              <a:rPr lang="en-US" altLang="en-US" sz="5000"/>
              <a:t>Primera Division: </a:t>
            </a:r>
            <a:r>
              <a:rPr lang="en-US" altLang="en-US" sz="3800"/>
              <a:t> Caps. 1-7</a:t>
            </a:r>
            <a:br>
              <a:rPr lang="en-US" altLang="en-US" sz="3800"/>
            </a:br>
            <a:r>
              <a:rPr lang="en-US" altLang="en-US" sz="3800"/>
              <a:t>La iglesia de Jerusalen</a:t>
            </a:r>
          </a:p>
        </p:txBody>
      </p:sp>
      <p:sp>
        <p:nvSpPr>
          <p:cNvPr id="75779" name="Rectangle 5">
            <a:extLst>
              <a:ext uri="{FF2B5EF4-FFF2-40B4-BE49-F238E27FC236}">
                <a16:creationId xmlns:a16="http://schemas.microsoft.com/office/drawing/2014/main" id="{58F8991D-5E0F-CD0D-0E36-8D10B980D93C}"/>
              </a:ext>
            </a:extLst>
          </p:cNvPr>
          <p:cNvSpPr>
            <a:spLocks noChangeArrowheads="1"/>
          </p:cNvSpPr>
          <p:nvPr/>
        </p:nvSpPr>
        <p:spPr bwMode="auto">
          <a:xfrm>
            <a:off x="152400" y="2195513"/>
            <a:ext cx="8763000" cy="45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Capitulo 4</a:t>
            </a:r>
          </a:p>
          <a:p>
            <a:pPr algn="ctr" eaLnBrk="1" hangingPunct="1"/>
            <a:endParaRPr lang="en-US" altLang="en-US" sz="800"/>
          </a:p>
          <a:p>
            <a:pPr eaLnBrk="1" hangingPunct="1"/>
            <a:r>
              <a:rPr lang="en-US" altLang="en-US" sz="1900"/>
              <a:t>Y sucedió que al día siguiente se reunieron en Jerusalén sus gobernantes, ancianos y escribas; </a:t>
            </a:r>
            <a:r>
              <a:rPr lang="en-US" altLang="en-US" sz="1900" b="1">
                <a:hlinkClick r:id="rId2"/>
              </a:rPr>
              <a:t>6</a:t>
            </a:r>
            <a:r>
              <a:rPr lang="en-US" altLang="en-US" sz="1900"/>
              <a:t> </a:t>
            </a:r>
            <a:r>
              <a:rPr lang="en-US" altLang="en-US" sz="1900" i="1"/>
              <a:t>estaban allí</a:t>
            </a:r>
            <a:r>
              <a:rPr lang="en-US" altLang="en-US" sz="1900"/>
              <a:t> </a:t>
            </a:r>
            <a:r>
              <a:rPr lang="en-US" altLang="en-US" sz="1900">
                <a:solidFill>
                  <a:srgbClr val="0033CC"/>
                </a:solidFill>
              </a:rPr>
              <a:t>el sumo sacerdote Anás, Caifás</a:t>
            </a:r>
            <a:r>
              <a:rPr lang="en-US" altLang="en-US" sz="1900"/>
              <a:t>, Juan y Alejandro, y todos los que eran del linaje de los sumos sacerdotes. </a:t>
            </a:r>
            <a:r>
              <a:rPr lang="en-US" altLang="en-US" sz="1900" b="1">
                <a:hlinkClick r:id="rId3"/>
              </a:rPr>
              <a:t>7</a:t>
            </a:r>
            <a:r>
              <a:rPr lang="en-US" altLang="en-US" sz="1900"/>
              <a:t> Y habiéndolos puesto en medio </a:t>
            </a:r>
            <a:r>
              <a:rPr lang="en-US" altLang="en-US" sz="1900" i="1"/>
              <a:t>de ellos, les</a:t>
            </a:r>
            <a:r>
              <a:rPr lang="en-US" altLang="en-US" sz="1900"/>
              <a:t> interrogaban: </a:t>
            </a:r>
            <a:r>
              <a:rPr lang="en-US" altLang="en-US" sz="1900">
                <a:solidFill>
                  <a:srgbClr val="0033CC"/>
                </a:solidFill>
              </a:rPr>
              <a:t>¿Con qué poder, o en qué nombre, habéis hecho esto?</a:t>
            </a:r>
            <a:r>
              <a:rPr lang="en-US" altLang="en-US" sz="1900"/>
              <a:t> </a:t>
            </a:r>
            <a:r>
              <a:rPr lang="en-US" altLang="en-US" sz="1900" b="1">
                <a:hlinkClick r:id="rId4"/>
              </a:rPr>
              <a:t>8</a:t>
            </a:r>
            <a:r>
              <a:rPr lang="en-US" altLang="en-US" sz="1900"/>
              <a:t> </a:t>
            </a:r>
            <a:r>
              <a:rPr lang="en-US" altLang="en-US" sz="1900">
                <a:solidFill>
                  <a:srgbClr val="0033CC"/>
                </a:solidFill>
              </a:rPr>
              <a:t>Entonces Pedro, lleno del Espíritu Santo, les dijo:</a:t>
            </a:r>
            <a:r>
              <a:rPr lang="en-US" altLang="en-US" sz="1900"/>
              <a:t> Gobernantes y ancianos del pueblo, </a:t>
            </a:r>
            <a:r>
              <a:rPr lang="en-US" altLang="en-US" sz="1900" b="1">
                <a:hlinkClick r:id="rId5"/>
              </a:rPr>
              <a:t>9</a:t>
            </a:r>
            <a:r>
              <a:rPr lang="en-US" altLang="en-US" sz="1900"/>
              <a:t> si se nos está interrogando hoy por </a:t>
            </a:r>
            <a:r>
              <a:rPr lang="en-US" altLang="en-US" sz="1900" i="1"/>
              <a:t>causa del</a:t>
            </a:r>
            <a:r>
              <a:rPr lang="en-US" altLang="en-US" sz="1900"/>
              <a:t> beneficio hecho a un hombre enfermo, de qué manera éste ha sido sanado, </a:t>
            </a:r>
            <a:r>
              <a:rPr lang="en-US" altLang="en-US" sz="1900" b="1">
                <a:hlinkClick r:id="rId6"/>
              </a:rPr>
              <a:t>10</a:t>
            </a:r>
            <a:r>
              <a:rPr lang="en-US" altLang="en-US" sz="1900"/>
              <a:t> sabed todos vosotros, y todo el pueblo de Israel, </a:t>
            </a:r>
            <a:r>
              <a:rPr lang="en-US" altLang="en-US" sz="1900">
                <a:solidFill>
                  <a:srgbClr val="0033CC"/>
                </a:solidFill>
              </a:rPr>
              <a:t>que en el nombre de Jesucristo el Nazareno</a:t>
            </a:r>
            <a:r>
              <a:rPr lang="en-US" altLang="en-US" sz="1900"/>
              <a:t>, a quien vosotros crucificasteis </a:t>
            </a:r>
            <a:r>
              <a:rPr lang="en-US" altLang="en-US" sz="1900" i="1"/>
              <a:t>y</a:t>
            </a:r>
            <a:r>
              <a:rPr lang="en-US" altLang="en-US" sz="1900"/>
              <a:t> a quien Dios resucitó de entre los muertos, por El, este </a:t>
            </a:r>
            <a:r>
              <a:rPr lang="en-US" altLang="en-US" sz="1900" i="1"/>
              <a:t>hombre</a:t>
            </a:r>
            <a:r>
              <a:rPr lang="en-US" altLang="en-US" sz="1900"/>
              <a:t> se halla aquí sano delante de vosotros. </a:t>
            </a:r>
            <a:r>
              <a:rPr lang="en-US" altLang="en-US" sz="1900" b="1">
                <a:hlinkClick r:id="rId7"/>
              </a:rPr>
              <a:t>11</a:t>
            </a:r>
            <a:r>
              <a:rPr lang="en-US" altLang="en-US" sz="1900"/>
              <a:t> Este </a:t>
            </a:r>
            <a:r>
              <a:rPr lang="en-US" altLang="en-US" sz="1900" i="1"/>
              <a:t>Jesús</a:t>
            </a:r>
            <a:r>
              <a:rPr lang="en-US" altLang="en-US" sz="1900"/>
              <a:t> es la PIEDRA DESECHADA por vosotros LOS CONSTRUCTORES, </a:t>
            </a:r>
            <a:r>
              <a:rPr lang="en-US" altLang="en-US" sz="1900" i="1"/>
              <a:t>pero</a:t>
            </a:r>
            <a:r>
              <a:rPr lang="en-US" altLang="en-US" sz="1900"/>
              <a:t> QUE HA VENIDO A SER LA PIEDRA ANGULAR. </a:t>
            </a:r>
            <a:r>
              <a:rPr lang="en-US" altLang="en-US" sz="1900" b="1">
                <a:hlinkClick r:id="rId8"/>
              </a:rPr>
              <a:t>12</a:t>
            </a:r>
            <a:r>
              <a:rPr lang="en-US" altLang="en-US" sz="1900"/>
              <a:t> </a:t>
            </a:r>
            <a:r>
              <a:rPr lang="en-US" altLang="en-US" sz="1900">
                <a:solidFill>
                  <a:srgbClr val="C40000"/>
                </a:solidFill>
              </a:rPr>
              <a:t>Y en ningún otro hay salvación, porque no hay otro nombre bajo el cielo dado a los hombres, en el cual podamos ser salvos.</a:t>
            </a:r>
            <a:r>
              <a:rPr lang="en-US" altLang="en-US">
                <a:solidFill>
                  <a:srgbClr val="C40000"/>
                </a:solidFill>
              </a:rPr>
              <a:t> </a:t>
            </a:r>
          </a:p>
        </p:txBody>
      </p:sp>
      <p:sp>
        <p:nvSpPr>
          <p:cNvPr id="2" name="Rectangle 1">
            <a:extLst>
              <a:ext uri="{FF2B5EF4-FFF2-40B4-BE49-F238E27FC236}">
                <a16:creationId xmlns:a16="http://schemas.microsoft.com/office/drawing/2014/main" id="{5F7A1B52-5B4A-436B-B3AF-E62A75C6350E}"/>
              </a:ext>
            </a:extLst>
          </p:cNvPr>
          <p:cNvSpPr/>
          <p:nvPr/>
        </p:nvSpPr>
        <p:spPr>
          <a:xfrm>
            <a:off x="466725" y="1733550"/>
            <a:ext cx="3565525" cy="523875"/>
          </a:xfrm>
          <a:prstGeom prst="rect">
            <a:avLst/>
          </a:prstGeom>
        </p:spPr>
        <p:txBody>
          <a:bodyPr wrap="none">
            <a:spAutoFit/>
          </a:bodyPr>
          <a:lstStyle/>
          <a:p>
            <a:pPr>
              <a:defRPr/>
            </a:pPr>
            <a:r>
              <a:rPr lang="en-US" altLang="en-US" sz="2800" dirty="0">
                <a:solidFill>
                  <a:schemeClr val="accent5">
                    <a:lumMod val="50000"/>
                  </a:schemeClr>
                </a:solidFill>
              </a:rPr>
              <a:t>(Primera </a:t>
            </a:r>
            <a:r>
              <a:rPr lang="en-US" altLang="en-US" sz="2800" dirty="0" err="1">
                <a:solidFill>
                  <a:schemeClr val="accent5">
                    <a:lumMod val="50000"/>
                  </a:schemeClr>
                </a:solidFill>
              </a:rPr>
              <a:t>Adversidad</a:t>
            </a:r>
            <a:r>
              <a:rPr lang="en-US" altLang="en-US" sz="2800" dirty="0">
                <a:solidFill>
                  <a:schemeClr val="accent5">
                    <a:lumMod val="50000"/>
                  </a:schemeClr>
                </a:solidFill>
              </a:rPr>
              <a:t>)</a:t>
            </a:r>
            <a:endParaRPr lang="es-ES_tradnl" sz="2800" dirty="0"/>
          </a:p>
        </p:txBody>
      </p:sp>
      <p:pic>
        <p:nvPicPr>
          <p:cNvPr id="75781" name="Picture 3">
            <a:extLst>
              <a:ext uri="{FF2B5EF4-FFF2-40B4-BE49-F238E27FC236}">
                <a16:creationId xmlns:a16="http://schemas.microsoft.com/office/drawing/2014/main" id="{DDC4EC26-6A52-3998-90B9-8A0AB57922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277813"/>
            <a:ext cx="17303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2D79A90-B1E4-44AF-20E1-E3C872D50F7F}"/>
              </a:ext>
            </a:extLst>
          </p:cNvPr>
          <p:cNvSpPr>
            <a:spLocks noGrp="1" noChangeArrowheads="1"/>
          </p:cNvSpPr>
          <p:nvPr>
            <p:ph type="title"/>
          </p:nvPr>
        </p:nvSpPr>
        <p:spPr>
          <a:xfrm>
            <a:off x="609600" y="277813"/>
            <a:ext cx="5562600" cy="1139825"/>
          </a:xfrm>
        </p:spPr>
        <p:txBody>
          <a:bodyPr/>
          <a:lstStyle/>
          <a:p>
            <a:pPr eaLnBrk="1" hangingPunct="1"/>
            <a:r>
              <a:rPr lang="en-US" altLang="en-US" sz="3800" b="1"/>
              <a:t>Autor</a:t>
            </a:r>
            <a:r>
              <a:rPr lang="en-US" altLang="en-US" sz="3800"/>
              <a:t>  (Datos Biograficos)</a:t>
            </a:r>
          </a:p>
        </p:txBody>
      </p:sp>
      <p:sp>
        <p:nvSpPr>
          <p:cNvPr id="20483" name="Rectangle 3">
            <a:extLst>
              <a:ext uri="{FF2B5EF4-FFF2-40B4-BE49-F238E27FC236}">
                <a16:creationId xmlns:a16="http://schemas.microsoft.com/office/drawing/2014/main" id="{F4C4A51F-7A24-2C24-A214-F09BCE2190F3}"/>
              </a:ext>
            </a:extLst>
          </p:cNvPr>
          <p:cNvSpPr>
            <a:spLocks noGrp="1" noChangeArrowheads="1"/>
          </p:cNvSpPr>
          <p:nvPr>
            <p:ph type="body" idx="1"/>
          </p:nvPr>
        </p:nvSpPr>
        <p:spPr>
          <a:xfrm>
            <a:off x="457200" y="1717675"/>
            <a:ext cx="8229600" cy="4530725"/>
          </a:xfrm>
        </p:spPr>
        <p:txBody>
          <a:bodyPr/>
          <a:lstStyle/>
          <a:p>
            <a:pPr eaLnBrk="1" hangingPunct="1"/>
            <a:r>
              <a:rPr lang="en-US" altLang="en-US"/>
              <a:t>Lucas, datos biograficos.</a:t>
            </a:r>
          </a:p>
          <a:p>
            <a:pPr eaLnBrk="1" hangingPunct="1">
              <a:buFont typeface="Wingdings" pitchFamily="2" charset="2"/>
              <a:buNone/>
            </a:pPr>
            <a:endParaRPr lang="en-US" altLang="en-US" sz="2000"/>
          </a:p>
          <a:p>
            <a:pPr eaLnBrk="1" hangingPunct="1">
              <a:buFont typeface="Wingdings" pitchFamily="2" charset="2"/>
              <a:buNone/>
            </a:pPr>
            <a:r>
              <a:rPr lang="en-US" altLang="en-US" sz="2000" b="1"/>
              <a:t>	</a:t>
            </a:r>
            <a:r>
              <a:rPr lang="en-US" altLang="en-US" sz="2200" b="1"/>
              <a:t>Lucas es la forma griega abreviada del nombre latino: Lucanus, Lucianus, o Lucius.*</a:t>
            </a:r>
          </a:p>
          <a:p>
            <a:pPr eaLnBrk="1" hangingPunct="1">
              <a:buFont typeface="Wingdings" pitchFamily="2" charset="2"/>
              <a:buNone/>
            </a:pPr>
            <a:endParaRPr lang="en-US" altLang="en-US" sz="800" b="1"/>
          </a:p>
          <a:p>
            <a:pPr eaLnBrk="1" hangingPunct="1">
              <a:buFont typeface="Wingdings" pitchFamily="2" charset="2"/>
              <a:buNone/>
            </a:pPr>
            <a:r>
              <a:rPr lang="en-US" altLang="en-US" sz="2200" b="1"/>
              <a:t>	Lucas era griego y no judio, porque en Colosenses capitulo 4 se distingue de los circuncidados. Muchos eruditos piensan que Lucas se habia convertido al judaismo, o era proselito, o era un temeroso de Dios*</a:t>
            </a:r>
          </a:p>
          <a:p>
            <a:pPr eaLnBrk="1" hangingPunct="1">
              <a:buFont typeface="Wingdings" pitchFamily="2" charset="2"/>
              <a:buNone/>
            </a:pPr>
            <a:r>
              <a:rPr lang="en-US" altLang="en-US" sz="2200" b="1"/>
              <a:t>	</a:t>
            </a:r>
          </a:p>
        </p:txBody>
      </p:sp>
      <p:pic>
        <p:nvPicPr>
          <p:cNvPr id="20484" name="Picture 4">
            <a:extLst>
              <a:ext uri="{FF2B5EF4-FFF2-40B4-BE49-F238E27FC236}">
                <a16:creationId xmlns:a16="http://schemas.microsoft.com/office/drawing/2014/main" id="{35C71CDD-F98B-2952-76AA-F6D4D699A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
            <a:extLst>
              <a:ext uri="{FF2B5EF4-FFF2-40B4-BE49-F238E27FC236}">
                <a16:creationId xmlns:a16="http://schemas.microsoft.com/office/drawing/2014/main" id="{AA75DBBD-9E74-4CDB-E274-261368822ABC}"/>
              </a:ext>
            </a:extLst>
          </p:cNvPr>
          <p:cNvSpPr>
            <a:spLocks noChangeArrowheads="1"/>
          </p:cNvSpPr>
          <p:nvPr/>
        </p:nvSpPr>
        <p:spPr bwMode="auto">
          <a:xfrm>
            <a:off x="381000" y="6245225"/>
            <a:ext cx="845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t>*(Eckhard J. Schnabel, Exegetical Commentary on the New Testament: Acts, Pag. 23, Zondervan Editors</a:t>
            </a:r>
            <a:endParaRPr lang="es-ES_tradnl" altLang="en-US"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D7D178F-2C63-4CB3-6BCA-2CB427EA0B9F}"/>
              </a:ext>
            </a:extLst>
          </p:cNvPr>
          <p:cNvSpPr>
            <a:spLocks noGrp="1" noChangeArrowheads="1"/>
          </p:cNvSpPr>
          <p:nvPr>
            <p:ph type="title"/>
          </p:nvPr>
        </p:nvSpPr>
        <p:spPr>
          <a:xfrm>
            <a:off x="457200" y="228600"/>
            <a:ext cx="8229600" cy="941388"/>
          </a:xfrm>
        </p:spPr>
        <p:txBody>
          <a:bodyPr/>
          <a:lstStyle/>
          <a:p>
            <a:pPr eaLnBrk="1" hangingPunct="1"/>
            <a:r>
              <a:rPr lang="en-US" altLang="en-US" sz="5000"/>
              <a:t>Primera Division: </a:t>
            </a:r>
            <a:r>
              <a:rPr lang="en-US" altLang="en-US" sz="3800"/>
              <a:t> Caps. 1-7</a:t>
            </a:r>
            <a:br>
              <a:rPr lang="en-US" altLang="en-US" sz="3800"/>
            </a:br>
            <a:r>
              <a:rPr lang="en-US" altLang="en-US" sz="3800"/>
              <a:t>               La iglesia de Jerusalen</a:t>
            </a:r>
          </a:p>
        </p:txBody>
      </p:sp>
      <p:sp>
        <p:nvSpPr>
          <p:cNvPr id="76803" name="Rectangle 3">
            <a:extLst>
              <a:ext uri="{FF2B5EF4-FFF2-40B4-BE49-F238E27FC236}">
                <a16:creationId xmlns:a16="http://schemas.microsoft.com/office/drawing/2014/main" id="{6B0B1C94-6096-F431-F300-14C8E22CF0B5}"/>
              </a:ext>
            </a:extLst>
          </p:cNvPr>
          <p:cNvSpPr>
            <a:spLocks noChangeArrowheads="1"/>
          </p:cNvSpPr>
          <p:nvPr/>
        </p:nvSpPr>
        <p:spPr bwMode="auto">
          <a:xfrm rot="5400000">
            <a:off x="3733800" y="1905000"/>
            <a:ext cx="1295400" cy="5562600"/>
          </a:xfrm>
          <a:prstGeom prst="rect">
            <a:avLst/>
          </a:prstGeom>
          <a:solidFill>
            <a:srgbClr val="6BC4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76804" name="AutoShape 4">
            <a:extLst>
              <a:ext uri="{FF2B5EF4-FFF2-40B4-BE49-F238E27FC236}">
                <a16:creationId xmlns:a16="http://schemas.microsoft.com/office/drawing/2014/main" id="{709C5434-2AAF-8DE4-ABEE-097E85236BA9}"/>
              </a:ext>
            </a:extLst>
          </p:cNvPr>
          <p:cNvSpPr>
            <a:spLocks/>
          </p:cNvSpPr>
          <p:nvPr/>
        </p:nvSpPr>
        <p:spPr bwMode="auto">
          <a:xfrm rot="-5400000">
            <a:off x="3924300" y="266700"/>
            <a:ext cx="914400" cy="6019800"/>
          </a:xfrm>
          <a:prstGeom prst="rightBrace">
            <a:avLst>
              <a:gd name="adj1" fmla="val 548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6805" name="Text Box 5">
            <a:extLst>
              <a:ext uri="{FF2B5EF4-FFF2-40B4-BE49-F238E27FC236}">
                <a16:creationId xmlns:a16="http://schemas.microsoft.com/office/drawing/2014/main" id="{4E01CDF7-DCB2-D20B-47B2-84FD5A731672}"/>
              </a:ext>
            </a:extLst>
          </p:cNvPr>
          <p:cNvSpPr txBox="1">
            <a:spLocks noChangeArrowheads="1"/>
          </p:cNvSpPr>
          <p:nvPr/>
        </p:nvSpPr>
        <p:spPr bwMode="auto">
          <a:xfrm>
            <a:off x="3810000" y="210185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Capitulo5</a:t>
            </a:r>
          </a:p>
        </p:txBody>
      </p:sp>
      <p:sp>
        <p:nvSpPr>
          <p:cNvPr id="76806" name="WordArt 6">
            <a:extLst>
              <a:ext uri="{FF2B5EF4-FFF2-40B4-BE49-F238E27FC236}">
                <a16:creationId xmlns:a16="http://schemas.microsoft.com/office/drawing/2014/main" id="{05CF5BC3-3839-A6A7-06DF-14809EFF954E}"/>
              </a:ext>
            </a:extLst>
          </p:cNvPr>
          <p:cNvSpPr>
            <a:spLocks noChangeArrowheads="1" noChangeShapeType="1" noTextEdit="1"/>
          </p:cNvSpPr>
          <p:nvPr/>
        </p:nvSpPr>
        <p:spPr bwMode="auto">
          <a:xfrm rot="5400000">
            <a:off x="-76200" y="4572000"/>
            <a:ext cx="2286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Proposito y nuevo apostol</a:t>
            </a:r>
          </a:p>
        </p:txBody>
      </p:sp>
      <p:sp>
        <p:nvSpPr>
          <p:cNvPr id="76807" name="Text Box 7">
            <a:extLst>
              <a:ext uri="{FF2B5EF4-FFF2-40B4-BE49-F238E27FC236}">
                <a16:creationId xmlns:a16="http://schemas.microsoft.com/office/drawing/2014/main" id="{E5596767-20B4-5C5E-5A48-F20D06F1F80D}"/>
              </a:ext>
            </a:extLst>
          </p:cNvPr>
          <p:cNvSpPr txBox="1">
            <a:spLocks noChangeArrowheads="1"/>
          </p:cNvSpPr>
          <p:nvPr/>
        </p:nvSpPr>
        <p:spPr bwMode="auto">
          <a:xfrm>
            <a:off x="2133600" y="4430713"/>
            <a:ext cx="44196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El caso de Ananias y Safira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1A99B34F-DB60-4140-9CEB-6F69919C08BD}"/>
              </a:ext>
            </a:extLst>
          </p:cNvPr>
          <p:cNvSpPr>
            <a:spLocks noGrp="1" noChangeArrowheads="1"/>
          </p:cNvSpPr>
          <p:nvPr>
            <p:ph type="title"/>
          </p:nvPr>
        </p:nvSpPr>
        <p:spPr/>
        <p:txBody>
          <a:bodyPr/>
          <a:lstStyle/>
          <a:p>
            <a:pPr eaLnBrk="1" hangingPunct="1"/>
            <a:r>
              <a:rPr lang="en-US" altLang="en-US" sz="5000"/>
              <a:t>Primera Division: </a:t>
            </a:r>
            <a:r>
              <a:rPr lang="en-US" altLang="en-US" sz="3800"/>
              <a:t> Caps. 1-7</a:t>
            </a:r>
            <a:br>
              <a:rPr lang="en-US" altLang="en-US" sz="3800"/>
            </a:br>
            <a:r>
              <a:rPr lang="en-US" altLang="en-US" sz="3800"/>
              <a:t>La iglesia de Jerusalen</a:t>
            </a:r>
          </a:p>
        </p:txBody>
      </p:sp>
      <p:sp>
        <p:nvSpPr>
          <p:cNvPr id="77827" name="Rectangle 5">
            <a:extLst>
              <a:ext uri="{FF2B5EF4-FFF2-40B4-BE49-F238E27FC236}">
                <a16:creationId xmlns:a16="http://schemas.microsoft.com/office/drawing/2014/main" id="{9AC7755A-E755-5C14-471A-8042D8031C57}"/>
              </a:ext>
            </a:extLst>
          </p:cNvPr>
          <p:cNvSpPr>
            <a:spLocks noChangeArrowheads="1"/>
          </p:cNvSpPr>
          <p:nvPr/>
        </p:nvSpPr>
        <p:spPr bwMode="auto">
          <a:xfrm>
            <a:off x="533400" y="2247900"/>
            <a:ext cx="81534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Capitulo 5</a:t>
            </a:r>
          </a:p>
          <a:p>
            <a:pPr algn="ctr" eaLnBrk="1" hangingPunct="1"/>
            <a:endParaRPr lang="en-US" altLang="en-US" sz="900"/>
          </a:p>
          <a:p>
            <a:pPr eaLnBrk="1" hangingPunct="1"/>
            <a:r>
              <a:rPr lang="en-US" altLang="en-US" sz="2000"/>
              <a:t>Pero cierto hombre llamado Ananías, con Safira su mujer, vendió una propiedad, </a:t>
            </a:r>
            <a:r>
              <a:rPr lang="en-US" altLang="en-US" sz="2000" b="1">
                <a:hlinkClick r:id="rId2"/>
              </a:rPr>
              <a:t>2</a:t>
            </a:r>
            <a:r>
              <a:rPr lang="en-US" altLang="en-US" sz="2000"/>
              <a:t> y </a:t>
            </a:r>
            <a:r>
              <a:rPr lang="en-US" altLang="en-US" sz="2000">
                <a:solidFill>
                  <a:srgbClr val="0033CC"/>
                </a:solidFill>
              </a:rPr>
              <a:t>se quedó con </a:t>
            </a:r>
            <a:r>
              <a:rPr lang="en-US" altLang="en-US" sz="2000" i="1">
                <a:solidFill>
                  <a:srgbClr val="0033CC"/>
                </a:solidFill>
              </a:rPr>
              <a:t>parte</a:t>
            </a:r>
            <a:r>
              <a:rPr lang="en-US" altLang="en-US" sz="2000">
                <a:solidFill>
                  <a:srgbClr val="0033CC"/>
                </a:solidFill>
              </a:rPr>
              <a:t> del precio</a:t>
            </a:r>
            <a:r>
              <a:rPr lang="en-US" altLang="en-US" sz="2000"/>
              <a:t>, sabiéndolo también su mujer; y trayendo la otra parte, la puso a los pies de los apóstoles. </a:t>
            </a:r>
            <a:r>
              <a:rPr lang="en-US" altLang="en-US" sz="2000" b="1">
                <a:hlinkClick r:id="rId3"/>
              </a:rPr>
              <a:t>3</a:t>
            </a:r>
            <a:r>
              <a:rPr lang="en-US" altLang="en-US" sz="2000"/>
              <a:t> Mas Pedro dijo: Ananías, </a:t>
            </a:r>
            <a:r>
              <a:rPr lang="en-US" altLang="en-US" sz="2000">
                <a:solidFill>
                  <a:srgbClr val="0033CC"/>
                </a:solidFill>
              </a:rPr>
              <a:t>¿por qué ha llenado Satanás tu corazón para mentir al Espíritu Santo, y quedarte con </a:t>
            </a:r>
            <a:r>
              <a:rPr lang="en-US" altLang="en-US" sz="2000" i="1">
                <a:solidFill>
                  <a:srgbClr val="0033CC"/>
                </a:solidFill>
              </a:rPr>
              <a:t>parte</a:t>
            </a:r>
            <a:r>
              <a:rPr lang="en-US" altLang="en-US" sz="2000">
                <a:solidFill>
                  <a:srgbClr val="0033CC"/>
                </a:solidFill>
              </a:rPr>
              <a:t> del precio del terreno?</a:t>
            </a:r>
            <a:r>
              <a:rPr lang="en-US" altLang="en-US" sz="2000"/>
              <a:t> </a:t>
            </a:r>
            <a:r>
              <a:rPr lang="en-US" altLang="en-US" sz="2000" b="1">
                <a:hlinkClick r:id="rId4"/>
              </a:rPr>
              <a:t>4</a:t>
            </a:r>
            <a:r>
              <a:rPr lang="en-US" altLang="en-US" sz="2000"/>
              <a:t> Mientras estaba </a:t>
            </a:r>
            <a:r>
              <a:rPr lang="en-US" altLang="en-US" sz="2000" i="1"/>
              <a:t>sin venderse,</a:t>
            </a:r>
            <a:r>
              <a:rPr lang="en-US" altLang="en-US" sz="2000"/>
              <a:t> ¿no te pertenecía? Y después de vendida, ¿no estaba bajo tu poder? ¿Por qué concebiste este asunto en tu corazón? </a:t>
            </a:r>
            <a:r>
              <a:rPr lang="en-US" altLang="en-US" sz="2000">
                <a:solidFill>
                  <a:srgbClr val="C40000"/>
                </a:solidFill>
              </a:rPr>
              <a:t>No has mentido a los hombres sino a Dios</a:t>
            </a:r>
            <a:r>
              <a:rPr lang="en-US" altLang="en-US" sz="2000"/>
              <a:t>. </a:t>
            </a:r>
            <a:r>
              <a:rPr lang="en-US" altLang="en-US" sz="2000" b="1">
                <a:hlinkClick r:id="rId5"/>
              </a:rPr>
              <a:t>5</a:t>
            </a:r>
            <a:r>
              <a:rPr lang="en-US" altLang="en-US" sz="2000"/>
              <a:t> Al oír Ananías estas palabras, cayó y expiró; </a:t>
            </a:r>
            <a:r>
              <a:rPr lang="en-US" altLang="en-US" sz="2000">
                <a:solidFill>
                  <a:srgbClr val="0033CC"/>
                </a:solidFill>
              </a:rPr>
              <a:t>y vino un gran temor sobre todos los que </a:t>
            </a:r>
            <a:r>
              <a:rPr lang="en-US" altLang="en-US" sz="2000" i="1">
                <a:solidFill>
                  <a:srgbClr val="0033CC"/>
                </a:solidFill>
              </a:rPr>
              <a:t>lo</a:t>
            </a:r>
            <a:r>
              <a:rPr lang="en-US" altLang="en-US" sz="2000">
                <a:solidFill>
                  <a:srgbClr val="0033CC"/>
                </a:solidFill>
              </a:rPr>
              <a:t> supieron.</a:t>
            </a:r>
            <a:r>
              <a:rPr lang="en-US" altLang="en-US" sz="2000"/>
              <a:t> </a:t>
            </a:r>
            <a:r>
              <a:rPr lang="en-US" altLang="en-US" sz="2000" b="1">
                <a:hlinkClick r:id="rId6"/>
              </a:rPr>
              <a:t>6</a:t>
            </a:r>
            <a:r>
              <a:rPr lang="en-US" altLang="en-US" sz="2000"/>
              <a:t> Y los jóvenes se levantaron y lo cubrieron, y sacándo</a:t>
            </a:r>
            <a:r>
              <a:rPr lang="en-US" altLang="en-US" sz="2000" i="1"/>
              <a:t>lo, le</a:t>
            </a:r>
            <a:r>
              <a:rPr lang="en-US" altLang="en-US" sz="2000"/>
              <a:t> dieron sepultura. </a:t>
            </a:r>
          </a:p>
        </p:txBody>
      </p:sp>
      <p:sp>
        <p:nvSpPr>
          <p:cNvPr id="2" name="Rectangle 1">
            <a:extLst>
              <a:ext uri="{FF2B5EF4-FFF2-40B4-BE49-F238E27FC236}">
                <a16:creationId xmlns:a16="http://schemas.microsoft.com/office/drawing/2014/main" id="{0821B70C-CD98-AC48-00E4-C5E555566B88}"/>
              </a:ext>
            </a:extLst>
          </p:cNvPr>
          <p:cNvSpPr/>
          <p:nvPr/>
        </p:nvSpPr>
        <p:spPr>
          <a:xfrm>
            <a:off x="457200" y="1717675"/>
            <a:ext cx="4462463" cy="523875"/>
          </a:xfrm>
          <a:prstGeom prst="rect">
            <a:avLst/>
          </a:prstGeom>
        </p:spPr>
        <p:txBody>
          <a:bodyPr wrap="none">
            <a:spAutoFit/>
          </a:bodyPr>
          <a:lstStyle/>
          <a:p>
            <a:pPr>
              <a:defRPr/>
            </a:pPr>
            <a:r>
              <a:rPr lang="en-US" altLang="en-US" sz="2800" dirty="0">
                <a:solidFill>
                  <a:schemeClr val="accent5">
                    <a:lumMod val="50000"/>
                  </a:schemeClr>
                </a:solidFill>
              </a:rPr>
              <a:t>(Caso de Ananias y </a:t>
            </a:r>
            <a:r>
              <a:rPr lang="en-US" altLang="en-US" sz="2800" dirty="0" err="1">
                <a:solidFill>
                  <a:schemeClr val="accent5">
                    <a:lumMod val="50000"/>
                  </a:schemeClr>
                </a:solidFill>
              </a:rPr>
              <a:t>Safira</a:t>
            </a:r>
            <a:r>
              <a:rPr lang="en-US" altLang="en-US" sz="2800" dirty="0">
                <a:solidFill>
                  <a:schemeClr val="accent5">
                    <a:lumMod val="50000"/>
                  </a:schemeClr>
                </a:solidFill>
              </a:rPr>
              <a:t>)</a:t>
            </a:r>
            <a:endParaRPr lang="es-ES_tradnl" sz="2800" dirty="0"/>
          </a:p>
        </p:txBody>
      </p:sp>
      <p:pic>
        <p:nvPicPr>
          <p:cNvPr id="77829" name="Picture 3">
            <a:extLst>
              <a:ext uri="{FF2B5EF4-FFF2-40B4-BE49-F238E27FC236}">
                <a16:creationId xmlns:a16="http://schemas.microsoft.com/office/drawing/2014/main" id="{0AC0647B-1CDD-AA1F-E884-FA9F433A29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277813"/>
            <a:ext cx="179705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3010EA7-3DEA-7BFC-B6A8-1B3CF831996D}"/>
              </a:ext>
            </a:extLst>
          </p:cNvPr>
          <p:cNvSpPr>
            <a:spLocks noGrp="1" noChangeArrowheads="1"/>
          </p:cNvSpPr>
          <p:nvPr>
            <p:ph type="title"/>
          </p:nvPr>
        </p:nvSpPr>
        <p:spPr>
          <a:xfrm>
            <a:off x="457200" y="228600"/>
            <a:ext cx="8229600" cy="941388"/>
          </a:xfrm>
        </p:spPr>
        <p:txBody>
          <a:bodyPr/>
          <a:lstStyle/>
          <a:p>
            <a:pPr eaLnBrk="1" hangingPunct="1"/>
            <a:r>
              <a:rPr lang="en-US" altLang="en-US" sz="5000"/>
              <a:t>Primera Division: </a:t>
            </a:r>
            <a:r>
              <a:rPr lang="en-US" altLang="en-US" sz="3800"/>
              <a:t> Caps. 1-7</a:t>
            </a:r>
            <a:br>
              <a:rPr lang="en-US" altLang="en-US" sz="3800"/>
            </a:br>
            <a:r>
              <a:rPr lang="en-US" altLang="en-US" sz="3800"/>
              <a:t>               La iglesia de Jerusalen</a:t>
            </a:r>
          </a:p>
        </p:txBody>
      </p:sp>
      <p:sp>
        <p:nvSpPr>
          <p:cNvPr id="78851" name="Rectangle 3">
            <a:extLst>
              <a:ext uri="{FF2B5EF4-FFF2-40B4-BE49-F238E27FC236}">
                <a16:creationId xmlns:a16="http://schemas.microsoft.com/office/drawing/2014/main" id="{C8AD46F7-E739-AAFB-AF30-67EEC131682F}"/>
              </a:ext>
            </a:extLst>
          </p:cNvPr>
          <p:cNvSpPr>
            <a:spLocks noChangeArrowheads="1"/>
          </p:cNvSpPr>
          <p:nvPr/>
        </p:nvSpPr>
        <p:spPr bwMode="auto">
          <a:xfrm rot="5400000">
            <a:off x="3733800" y="1905000"/>
            <a:ext cx="1295400" cy="5562600"/>
          </a:xfrm>
          <a:prstGeom prst="rect">
            <a:avLst/>
          </a:prstGeom>
          <a:solidFill>
            <a:srgbClr val="6BC4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78852" name="AutoShape 4">
            <a:extLst>
              <a:ext uri="{FF2B5EF4-FFF2-40B4-BE49-F238E27FC236}">
                <a16:creationId xmlns:a16="http://schemas.microsoft.com/office/drawing/2014/main" id="{F4CFDD1E-E86F-1FF7-3C2D-EFFFE633811E}"/>
              </a:ext>
            </a:extLst>
          </p:cNvPr>
          <p:cNvSpPr>
            <a:spLocks/>
          </p:cNvSpPr>
          <p:nvPr/>
        </p:nvSpPr>
        <p:spPr bwMode="auto">
          <a:xfrm rot="-5400000">
            <a:off x="3924300" y="266700"/>
            <a:ext cx="914400" cy="6019800"/>
          </a:xfrm>
          <a:prstGeom prst="rightBrace">
            <a:avLst>
              <a:gd name="adj1" fmla="val 548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8853" name="Text Box 5">
            <a:extLst>
              <a:ext uri="{FF2B5EF4-FFF2-40B4-BE49-F238E27FC236}">
                <a16:creationId xmlns:a16="http://schemas.microsoft.com/office/drawing/2014/main" id="{2480C4B1-A96C-2038-7E18-C4795923566D}"/>
              </a:ext>
            </a:extLst>
          </p:cNvPr>
          <p:cNvSpPr txBox="1">
            <a:spLocks noChangeArrowheads="1"/>
          </p:cNvSpPr>
          <p:nvPr/>
        </p:nvSpPr>
        <p:spPr bwMode="auto">
          <a:xfrm>
            <a:off x="3810000" y="210185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Capitulo6</a:t>
            </a:r>
          </a:p>
        </p:txBody>
      </p:sp>
      <p:sp>
        <p:nvSpPr>
          <p:cNvPr id="78854" name="WordArt 6">
            <a:extLst>
              <a:ext uri="{FF2B5EF4-FFF2-40B4-BE49-F238E27FC236}">
                <a16:creationId xmlns:a16="http://schemas.microsoft.com/office/drawing/2014/main" id="{39318D99-97AF-C1FF-9AEC-823B0AC6A4F1}"/>
              </a:ext>
            </a:extLst>
          </p:cNvPr>
          <p:cNvSpPr>
            <a:spLocks noChangeArrowheads="1" noChangeShapeType="1" noTextEdit="1"/>
          </p:cNvSpPr>
          <p:nvPr/>
        </p:nvSpPr>
        <p:spPr bwMode="auto">
          <a:xfrm rot="5400000">
            <a:off x="-76200" y="4572000"/>
            <a:ext cx="2286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Proposito y nuevo apostol</a:t>
            </a:r>
          </a:p>
        </p:txBody>
      </p:sp>
      <p:sp>
        <p:nvSpPr>
          <p:cNvPr id="78855" name="Text Box 7">
            <a:extLst>
              <a:ext uri="{FF2B5EF4-FFF2-40B4-BE49-F238E27FC236}">
                <a16:creationId xmlns:a16="http://schemas.microsoft.com/office/drawing/2014/main" id="{2584E026-1422-9A4E-F05F-EA9E5F0BDD08}"/>
              </a:ext>
            </a:extLst>
          </p:cNvPr>
          <p:cNvSpPr txBox="1">
            <a:spLocks noChangeArrowheads="1"/>
          </p:cNvSpPr>
          <p:nvPr/>
        </p:nvSpPr>
        <p:spPr bwMode="auto">
          <a:xfrm>
            <a:off x="1905000" y="4430713"/>
            <a:ext cx="4953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La eleccion de los siete diaconos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72FEFC01-94D6-A24F-0BDD-5EB10699E4F0}"/>
              </a:ext>
            </a:extLst>
          </p:cNvPr>
          <p:cNvSpPr>
            <a:spLocks noGrp="1" noChangeArrowheads="1"/>
          </p:cNvSpPr>
          <p:nvPr>
            <p:ph type="title"/>
          </p:nvPr>
        </p:nvSpPr>
        <p:spPr/>
        <p:txBody>
          <a:bodyPr/>
          <a:lstStyle/>
          <a:p>
            <a:pPr eaLnBrk="1" hangingPunct="1"/>
            <a:r>
              <a:rPr lang="en-US" altLang="en-US" sz="5000"/>
              <a:t>Primera Division: </a:t>
            </a:r>
            <a:r>
              <a:rPr lang="en-US" altLang="en-US" sz="3800"/>
              <a:t> Caps. 1-7</a:t>
            </a:r>
            <a:br>
              <a:rPr lang="en-US" altLang="en-US" sz="3800"/>
            </a:br>
            <a:r>
              <a:rPr lang="en-US" altLang="en-US" sz="3800"/>
              <a:t>La iglesia de Jerusalen</a:t>
            </a:r>
          </a:p>
        </p:txBody>
      </p:sp>
      <p:sp>
        <p:nvSpPr>
          <p:cNvPr id="79875" name="Rectangle 5">
            <a:extLst>
              <a:ext uri="{FF2B5EF4-FFF2-40B4-BE49-F238E27FC236}">
                <a16:creationId xmlns:a16="http://schemas.microsoft.com/office/drawing/2014/main" id="{E8A4B057-1F7A-1C18-C2EA-413724DA797A}"/>
              </a:ext>
            </a:extLst>
          </p:cNvPr>
          <p:cNvSpPr>
            <a:spLocks noChangeArrowheads="1"/>
          </p:cNvSpPr>
          <p:nvPr/>
        </p:nvSpPr>
        <p:spPr bwMode="auto">
          <a:xfrm>
            <a:off x="304800" y="1990725"/>
            <a:ext cx="84582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Capitulo 6</a:t>
            </a:r>
          </a:p>
          <a:p>
            <a:pPr algn="ctr" eaLnBrk="1" hangingPunct="1"/>
            <a:endParaRPr lang="en-US" altLang="en-US" sz="1000"/>
          </a:p>
          <a:p>
            <a:pPr eaLnBrk="1" hangingPunct="1"/>
            <a:r>
              <a:rPr lang="en-US" altLang="en-US"/>
              <a:t>Por aquellos días, al multiplicarse </a:t>
            </a:r>
            <a:r>
              <a:rPr lang="en-US" altLang="en-US" i="1"/>
              <a:t>el número</a:t>
            </a:r>
            <a:r>
              <a:rPr lang="en-US" altLang="en-US"/>
              <a:t> </a:t>
            </a:r>
            <a:r>
              <a:rPr lang="en-US" altLang="en-US" i="1"/>
              <a:t>de</a:t>
            </a:r>
            <a:r>
              <a:rPr lang="en-US" altLang="en-US"/>
              <a:t> los discípulos, </a:t>
            </a:r>
            <a:r>
              <a:rPr lang="en-US" altLang="en-US">
                <a:solidFill>
                  <a:srgbClr val="0033CC"/>
                </a:solidFill>
              </a:rPr>
              <a:t>surgió una queja de parte de los </a:t>
            </a:r>
            <a:r>
              <a:rPr lang="en-US" altLang="en-US" i="1">
                <a:solidFill>
                  <a:srgbClr val="0033CC"/>
                </a:solidFill>
              </a:rPr>
              <a:t>judíos</a:t>
            </a:r>
            <a:r>
              <a:rPr lang="en-US" altLang="en-US">
                <a:solidFill>
                  <a:srgbClr val="0033CC"/>
                </a:solidFill>
              </a:rPr>
              <a:t> helenistas en contra de los judíos </a:t>
            </a:r>
            <a:r>
              <a:rPr lang="en-US" altLang="en-US" i="1">
                <a:solidFill>
                  <a:srgbClr val="0033CC"/>
                </a:solidFill>
              </a:rPr>
              <a:t>nativos</a:t>
            </a:r>
            <a:r>
              <a:rPr lang="en-US" altLang="en-US" i="1"/>
              <a:t>,</a:t>
            </a:r>
            <a:r>
              <a:rPr lang="en-US" altLang="en-US"/>
              <a:t> porque sus viudas eran desatendidas en la distribución diaria </a:t>
            </a:r>
            <a:r>
              <a:rPr lang="en-US" altLang="en-US" i="1"/>
              <a:t>de los alimentos</a:t>
            </a:r>
            <a:r>
              <a:rPr lang="en-US" altLang="en-US"/>
              <a:t> . </a:t>
            </a:r>
            <a:r>
              <a:rPr lang="en-US" altLang="en-US" b="1">
                <a:hlinkClick r:id="rId2"/>
              </a:rPr>
              <a:t>2</a:t>
            </a:r>
            <a:r>
              <a:rPr lang="en-US" altLang="en-US"/>
              <a:t> </a:t>
            </a:r>
            <a:r>
              <a:rPr lang="en-US" altLang="en-US">
                <a:solidFill>
                  <a:srgbClr val="0033CC"/>
                </a:solidFill>
              </a:rPr>
              <a:t>Entonces los doce convocaron a la congregación</a:t>
            </a:r>
            <a:r>
              <a:rPr lang="en-US" altLang="en-US"/>
              <a:t> de los discípulos, y dijeron: No es conveniente que nosotros descuidemos la palabra de Dios para servir mesas. </a:t>
            </a:r>
            <a:r>
              <a:rPr lang="en-US" altLang="en-US" b="1">
                <a:hlinkClick r:id="rId3"/>
              </a:rPr>
              <a:t>3</a:t>
            </a:r>
            <a:r>
              <a:rPr lang="en-US" altLang="en-US"/>
              <a:t> </a:t>
            </a:r>
            <a:r>
              <a:rPr lang="en-US" altLang="en-US">
                <a:solidFill>
                  <a:srgbClr val="0033CC"/>
                </a:solidFill>
              </a:rPr>
              <a:t>Por tanto, hermanos, escoged de entre vosotros siete hombres de buena reputación, llenos del Espíritu </a:t>
            </a:r>
            <a:r>
              <a:rPr lang="en-US" altLang="en-US" i="1">
                <a:solidFill>
                  <a:srgbClr val="0033CC"/>
                </a:solidFill>
              </a:rPr>
              <a:t>Santo</a:t>
            </a:r>
            <a:r>
              <a:rPr lang="en-US" altLang="en-US">
                <a:solidFill>
                  <a:srgbClr val="0033CC"/>
                </a:solidFill>
              </a:rPr>
              <a:t> y de sabiduría, a quienes podamos encargar esta tarea</a:t>
            </a:r>
            <a:r>
              <a:rPr lang="en-US" altLang="en-US"/>
              <a:t>. </a:t>
            </a:r>
            <a:r>
              <a:rPr lang="en-US" altLang="en-US" b="1">
                <a:hlinkClick r:id="rId4"/>
              </a:rPr>
              <a:t>4</a:t>
            </a:r>
            <a:r>
              <a:rPr lang="en-US" altLang="en-US"/>
              <a:t> </a:t>
            </a:r>
            <a:r>
              <a:rPr lang="en-US" altLang="en-US">
                <a:solidFill>
                  <a:srgbClr val="C40000"/>
                </a:solidFill>
              </a:rPr>
              <a:t>Y nosotros nos entregaremos a la oración y al ministerio de la palabra</a:t>
            </a:r>
            <a:r>
              <a:rPr lang="en-US" altLang="en-US">
                <a:solidFill>
                  <a:srgbClr val="0033CC"/>
                </a:solidFill>
              </a:rPr>
              <a:t>.</a:t>
            </a:r>
            <a:r>
              <a:rPr lang="en-US" altLang="en-US"/>
              <a:t> </a:t>
            </a:r>
            <a:r>
              <a:rPr lang="en-US" altLang="en-US" b="1">
                <a:hlinkClick r:id="rId5"/>
              </a:rPr>
              <a:t>5</a:t>
            </a:r>
            <a:r>
              <a:rPr lang="en-US" altLang="en-US"/>
              <a:t> Lo propuesto tuvo la aprobación de toda la congregación, y escogieron a Esteban, un hombre lleno de fe y del Espíritu Santo, y a Felipe, a Prócoro, a Nicanor, a Timón, a Parmenas y a Nicolás, un prosélito de Antioquía; </a:t>
            </a:r>
            <a:r>
              <a:rPr lang="en-US" altLang="en-US" b="1">
                <a:hlinkClick r:id="rId6"/>
              </a:rPr>
              <a:t>6</a:t>
            </a:r>
            <a:r>
              <a:rPr lang="en-US" altLang="en-US"/>
              <a:t> a los cuales presentaron ante los apóstoles, y después de orar, pusieron sus manos sobre ellos. </a:t>
            </a:r>
            <a:br>
              <a:rPr lang="en-US" altLang="en-US"/>
            </a:br>
            <a:r>
              <a:rPr lang="en-US" altLang="en-US" b="1">
                <a:hlinkClick r:id="rId7"/>
              </a:rPr>
              <a:t>7</a:t>
            </a:r>
            <a:r>
              <a:rPr lang="en-US" altLang="en-US"/>
              <a:t> Y la palabra de Dios crecía, y el número de los discípulos se multiplicaba en gran manera en Jerusalén, y muchos de los sacerdotes obedecían a la fe. </a:t>
            </a:r>
          </a:p>
        </p:txBody>
      </p:sp>
      <p:sp>
        <p:nvSpPr>
          <p:cNvPr id="2" name="Rectangle 1">
            <a:extLst>
              <a:ext uri="{FF2B5EF4-FFF2-40B4-BE49-F238E27FC236}">
                <a16:creationId xmlns:a16="http://schemas.microsoft.com/office/drawing/2014/main" id="{4AA93C5E-AC47-2DC7-006F-449A09AFE23A}"/>
              </a:ext>
            </a:extLst>
          </p:cNvPr>
          <p:cNvSpPr/>
          <p:nvPr/>
        </p:nvSpPr>
        <p:spPr>
          <a:xfrm>
            <a:off x="457200" y="1620838"/>
            <a:ext cx="4684713" cy="523875"/>
          </a:xfrm>
          <a:prstGeom prst="rect">
            <a:avLst/>
          </a:prstGeom>
        </p:spPr>
        <p:txBody>
          <a:bodyPr wrap="none">
            <a:spAutoFit/>
          </a:bodyPr>
          <a:lstStyle/>
          <a:p>
            <a:pPr>
              <a:defRPr/>
            </a:pPr>
            <a:r>
              <a:rPr lang="en-US" altLang="en-US" sz="2800" dirty="0">
                <a:solidFill>
                  <a:schemeClr val="accent5">
                    <a:lumMod val="50000"/>
                  </a:schemeClr>
                </a:solidFill>
              </a:rPr>
              <a:t>(</a:t>
            </a:r>
            <a:r>
              <a:rPr lang="en-US" altLang="en-US" sz="2800" dirty="0" err="1">
                <a:solidFill>
                  <a:schemeClr val="accent5">
                    <a:lumMod val="50000"/>
                  </a:schemeClr>
                </a:solidFill>
              </a:rPr>
              <a:t>Eleccion</a:t>
            </a:r>
            <a:r>
              <a:rPr lang="en-US" altLang="en-US" sz="2800" dirty="0">
                <a:solidFill>
                  <a:schemeClr val="accent5">
                    <a:lumMod val="50000"/>
                  </a:schemeClr>
                </a:solidFill>
              </a:rPr>
              <a:t> de los 7 </a:t>
            </a:r>
            <a:r>
              <a:rPr lang="en-US" altLang="en-US" sz="2800" dirty="0" err="1">
                <a:solidFill>
                  <a:schemeClr val="accent5">
                    <a:lumMod val="50000"/>
                  </a:schemeClr>
                </a:solidFill>
              </a:rPr>
              <a:t>diaconos</a:t>
            </a:r>
            <a:r>
              <a:rPr lang="en-US" altLang="en-US" sz="2800" dirty="0">
                <a:solidFill>
                  <a:schemeClr val="accent5">
                    <a:lumMod val="50000"/>
                  </a:schemeClr>
                </a:solidFill>
              </a:rPr>
              <a:t>)</a:t>
            </a:r>
            <a:endParaRPr lang="es-ES_tradnl" sz="2800" dirty="0"/>
          </a:p>
        </p:txBody>
      </p:sp>
      <p:pic>
        <p:nvPicPr>
          <p:cNvPr id="79877" name="Picture 3">
            <a:extLst>
              <a:ext uri="{FF2B5EF4-FFF2-40B4-BE49-F238E27FC236}">
                <a16:creationId xmlns:a16="http://schemas.microsoft.com/office/drawing/2014/main" id="{FD4FE141-A6F1-A771-CFDC-3B95EF95EB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985838"/>
            <a:ext cx="3033712"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422B0AE-D3A5-6239-25D3-4E114EB56BFA}"/>
              </a:ext>
            </a:extLst>
          </p:cNvPr>
          <p:cNvSpPr>
            <a:spLocks noGrp="1" noChangeArrowheads="1"/>
          </p:cNvSpPr>
          <p:nvPr>
            <p:ph type="title"/>
          </p:nvPr>
        </p:nvSpPr>
        <p:spPr>
          <a:xfrm>
            <a:off x="457200" y="228600"/>
            <a:ext cx="8229600" cy="941388"/>
          </a:xfrm>
        </p:spPr>
        <p:txBody>
          <a:bodyPr/>
          <a:lstStyle/>
          <a:p>
            <a:pPr eaLnBrk="1" hangingPunct="1"/>
            <a:r>
              <a:rPr lang="en-US" altLang="en-US" sz="5000"/>
              <a:t>Primera Division: </a:t>
            </a:r>
            <a:r>
              <a:rPr lang="en-US" altLang="en-US" sz="3800"/>
              <a:t> Caps. 1-7</a:t>
            </a:r>
            <a:br>
              <a:rPr lang="en-US" altLang="en-US" sz="3800"/>
            </a:br>
            <a:r>
              <a:rPr lang="en-US" altLang="en-US" sz="3800"/>
              <a:t>               La iglesia de Jerusalen</a:t>
            </a:r>
          </a:p>
        </p:txBody>
      </p:sp>
      <p:sp>
        <p:nvSpPr>
          <p:cNvPr id="80899" name="Rectangle 3">
            <a:extLst>
              <a:ext uri="{FF2B5EF4-FFF2-40B4-BE49-F238E27FC236}">
                <a16:creationId xmlns:a16="http://schemas.microsoft.com/office/drawing/2014/main" id="{9876A4C8-428A-4EF3-3B4F-350D43A20C1E}"/>
              </a:ext>
            </a:extLst>
          </p:cNvPr>
          <p:cNvSpPr>
            <a:spLocks noChangeArrowheads="1"/>
          </p:cNvSpPr>
          <p:nvPr/>
        </p:nvSpPr>
        <p:spPr bwMode="auto">
          <a:xfrm rot="5400000">
            <a:off x="3733800" y="1905000"/>
            <a:ext cx="1295400" cy="5562600"/>
          </a:xfrm>
          <a:prstGeom prst="rect">
            <a:avLst/>
          </a:prstGeom>
          <a:solidFill>
            <a:srgbClr val="6BC4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80900" name="AutoShape 4">
            <a:extLst>
              <a:ext uri="{FF2B5EF4-FFF2-40B4-BE49-F238E27FC236}">
                <a16:creationId xmlns:a16="http://schemas.microsoft.com/office/drawing/2014/main" id="{5FB499EB-1C3D-7E18-3228-5A672E88C85B}"/>
              </a:ext>
            </a:extLst>
          </p:cNvPr>
          <p:cNvSpPr>
            <a:spLocks/>
          </p:cNvSpPr>
          <p:nvPr/>
        </p:nvSpPr>
        <p:spPr bwMode="auto">
          <a:xfrm rot="-5400000">
            <a:off x="3924300" y="266700"/>
            <a:ext cx="914400" cy="6019800"/>
          </a:xfrm>
          <a:prstGeom prst="rightBrace">
            <a:avLst>
              <a:gd name="adj1" fmla="val 548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0901" name="Text Box 5">
            <a:extLst>
              <a:ext uri="{FF2B5EF4-FFF2-40B4-BE49-F238E27FC236}">
                <a16:creationId xmlns:a16="http://schemas.microsoft.com/office/drawing/2014/main" id="{71CD45B5-1B61-59B9-E22A-31D2F556CF2D}"/>
              </a:ext>
            </a:extLst>
          </p:cNvPr>
          <p:cNvSpPr txBox="1">
            <a:spLocks noChangeArrowheads="1"/>
          </p:cNvSpPr>
          <p:nvPr/>
        </p:nvSpPr>
        <p:spPr bwMode="auto">
          <a:xfrm>
            <a:off x="3810000" y="210185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Capitulo7</a:t>
            </a:r>
          </a:p>
        </p:txBody>
      </p:sp>
      <p:sp>
        <p:nvSpPr>
          <p:cNvPr id="80902" name="WordArt 6">
            <a:extLst>
              <a:ext uri="{FF2B5EF4-FFF2-40B4-BE49-F238E27FC236}">
                <a16:creationId xmlns:a16="http://schemas.microsoft.com/office/drawing/2014/main" id="{0E64BEB8-6C41-F82F-4B3D-0775F2ECAABF}"/>
              </a:ext>
            </a:extLst>
          </p:cNvPr>
          <p:cNvSpPr>
            <a:spLocks noChangeArrowheads="1" noChangeShapeType="1" noTextEdit="1"/>
          </p:cNvSpPr>
          <p:nvPr/>
        </p:nvSpPr>
        <p:spPr bwMode="auto">
          <a:xfrm rot="5400000">
            <a:off x="-76200" y="4572000"/>
            <a:ext cx="2286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Proposito y nuevo apostol</a:t>
            </a:r>
          </a:p>
        </p:txBody>
      </p:sp>
      <p:sp>
        <p:nvSpPr>
          <p:cNvPr id="80903" name="Text Box 7">
            <a:extLst>
              <a:ext uri="{FF2B5EF4-FFF2-40B4-BE49-F238E27FC236}">
                <a16:creationId xmlns:a16="http://schemas.microsoft.com/office/drawing/2014/main" id="{C1D9F178-92AF-4AB8-33D7-02DCCDBF5DA5}"/>
              </a:ext>
            </a:extLst>
          </p:cNvPr>
          <p:cNvSpPr txBox="1">
            <a:spLocks noChangeArrowheads="1"/>
          </p:cNvSpPr>
          <p:nvPr/>
        </p:nvSpPr>
        <p:spPr bwMode="auto">
          <a:xfrm>
            <a:off x="1905000" y="4114800"/>
            <a:ext cx="4953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Arresto de Esteban</a:t>
            </a:r>
          </a:p>
          <a:p>
            <a:pPr algn="ctr" eaLnBrk="1" hangingPunct="1">
              <a:spcBef>
                <a:spcPct val="50000"/>
              </a:spcBef>
            </a:pPr>
            <a:r>
              <a:rPr lang="en-US" altLang="en-US"/>
              <a:t>El sermon mas extenso de Hechos</a:t>
            </a:r>
          </a:p>
          <a:p>
            <a:pPr algn="ctr" eaLnBrk="1" hangingPunct="1">
              <a:spcBef>
                <a:spcPct val="50000"/>
              </a:spcBef>
            </a:pPr>
            <a:r>
              <a:rPr lang="en-US" altLang="en-US"/>
              <a:t>Esteban, el primer martir de la iglesia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44201512-1697-86D6-44E5-2F05A32A18BF}"/>
              </a:ext>
            </a:extLst>
          </p:cNvPr>
          <p:cNvSpPr>
            <a:spLocks noGrp="1" noChangeArrowheads="1"/>
          </p:cNvSpPr>
          <p:nvPr>
            <p:ph type="title"/>
          </p:nvPr>
        </p:nvSpPr>
        <p:spPr/>
        <p:txBody>
          <a:bodyPr/>
          <a:lstStyle/>
          <a:p>
            <a:pPr eaLnBrk="1" hangingPunct="1"/>
            <a:r>
              <a:rPr lang="en-US" altLang="en-US" sz="5000"/>
              <a:t>Primera Division: </a:t>
            </a:r>
            <a:r>
              <a:rPr lang="en-US" altLang="en-US" sz="3800"/>
              <a:t> Caps. 1-7</a:t>
            </a:r>
            <a:br>
              <a:rPr lang="en-US" altLang="en-US" sz="3800"/>
            </a:br>
            <a:r>
              <a:rPr lang="en-US" altLang="en-US" sz="3800"/>
              <a:t>La iglesia de Jerusalen</a:t>
            </a:r>
          </a:p>
        </p:txBody>
      </p:sp>
      <p:sp>
        <p:nvSpPr>
          <p:cNvPr id="81923" name="Rectangle 5">
            <a:extLst>
              <a:ext uri="{FF2B5EF4-FFF2-40B4-BE49-F238E27FC236}">
                <a16:creationId xmlns:a16="http://schemas.microsoft.com/office/drawing/2014/main" id="{95957CD7-4199-71E5-BDBC-5F1C1A1CE2E8}"/>
              </a:ext>
            </a:extLst>
          </p:cNvPr>
          <p:cNvSpPr>
            <a:spLocks noChangeArrowheads="1"/>
          </p:cNvSpPr>
          <p:nvPr/>
        </p:nvSpPr>
        <p:spPr bwMode="auto">
          <a:xfrm>
            <a:off x="533400" y="2239963"/>
            <a:ext cx="7239000"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Capitulo 7</a:t>
            </a:r>
          </a:p>
          <a:p>
            <a:pPr algn="ctr" eaLnBrk="1" hangingPunct="1"/>
            <a:endParaRPr lang="en-US" altLang="en-US" sz="1200"/>
          </a:p>
          <a:p>
            <a:pPr eaLnBrk="1" hangingPunct="1"/>
            <a:r>
              <a:rPr lang="en-US" altLang="en-US" sz="2000"/>
              <a:t>Al oír esto, se sintieron profundamente ofendidos, y crujían los dientes contra él. </a:t>
            </a:r>
            <a:r>
              <a:rPr lang="en-US" altLang="en-US" sz="2000" b="1">
                <a:hlinkClick r:id="rId2"/>
              </a:rPr>
              <a:t>55</a:t>
            </a:r>
            <a:r>
              <a:rPr lang="en-US" altLang="en-US" sz="2000"/>
              <a:t> Pero </a:t>
            </a:r>
            <a:r>
              <a:rPr lang="en-US" altLang="en-US" sz="2000" i="1"/>
              <a:t>Esteban,</a:t>
            </a:r>
            <a:r>
              <a:rPr lang="en-US" altLang="en-US" sz="2000"/>
              <a:t> lleno del Espíritu Santo, fijos los ojos en el cielo, </a:t>
            </a:r>
            <a:r>
              <a:rPr lang="en-US" altLang="en-US" sz="2000">
                <a:solidFill>
                  <a:srgbClr val="0033CC"/>
                </a:solidFill>
              </a:rPr>
              <a:t>vio la gloria de Dios y a Jesús de pie a la diestra de Dios</a:t>
            </a:r>
            <a:r>
              <a:rPr lang="en-US" altLang="en-US" sz="2000"/>
              <a:t>; </a:t>
            </a:r>
            <a:r>
              <a:rPr lang="en-US" altLang="en-US" sz="2000" b="1">
                <a:hlinkClick r:id="rId3"/>
              </a:rPr>
              <a:t>56</a:t>
            </a:r>
            <a:r>
              <a:rPr lang="en-US" altLang="en-US" sz="2000"/>
              <a:t> </a:t>
            </a:r>
            <a:r>
              <a:rPr lang="en-US" altLang="en-US" sz="2000">
                <a:solidFill>
                  <a:srgbClr val="0033CC"/>
                </a:solidFill>
              </a:rPr>
              <a:t>y dijo: He aquí, veo los cielos abiertos, y al Hijo del Hombre de pie a la diestra de Dios</a:t>
            </a:r>
            <a:r>
              <a:rPr lang="en-US" altLang="en-US" sz="2000"/>
              <a:t>. </a:t>
            </a:r>
            <a:r>
              <a:rPr lang="en-US" altLang="en-US" sz="2000" b="1">
                <a:hlinkClick r:id="rId4"/>
              </a:rPr>
              <a:t>57</a:t>
            </a:r>
            <a:r>
              <a:rPr lang="en-US" altLang="en-US" sz="2000"/>
              <a:t> Entonces ellos gritaron a gran voz, y tapándose los oídos arremetieron a una contra él. </a:t>
            </a:r>
            <a:r>
              <a:rPr lang="en-US" altLang="en-US" sz="2000" b="1">
                <a:hlinkClick r:id="rId5"/>
              </a:rPr>
              <a:t>58</a:t>
            </a:r>
            <a:r>
              <a:rPr lang="en-US" altLang="en-US" sz="2000"/>
              <a:t> Y echándolo fuera de la ciudad, comenzaron a apedrearle; y los testigos pusieron sus mantos a los pies de un joven llamado Saulo. </a:t>
            </a:r>
            <a:r>
              <a:rPr lang="en-US" altLang="en-US" sz="2000" b="1">
                <a:hlinkClick r:id="rId6"/>
              </a:rPr>
              <a:t>59</a:t>
            </a:r>
            <a:r>
              <a:rPr lang="en-US" altLang="en-US" sz="2000"/>
              <a:t> Y mientras apedreaban a Esteban, </a:t>
            </a:r>
            <a:r>
              <a:rPr lang="en-US" altLang="en-US" sz="2000">
                <a:solidFill>
                  <a:srgbClr val="0033CC"/>
                </a:solidFill>
              </a:rPr>
              <a:t>él invocaba </a:t>
            </a:r>
            <a:r>
              <a:rPr lang="en-US" altLang="en-US" sz="2000" i="1">
                <a:solidFill>
                  <a:srgbClr val="0033CC"/>
                </a:solidFill>
              </a:rPr>
              <a:t>al Señor</a:t>
            </a:r>
            <a:r>
              <a:rPr lang="en-US" altLang="en-US" sz="2000">
                <a:solidFill>
                  <a:srgbClr val="0033CC"/>
                </a:solidFill>
              </a:rPr>
              <a:t> y decía: Señor Jesús, recibe mi espíritu</a:t>
            </a:r>
            <a:r>
              <a:rPr lang="en-US" altLang="en-US" sz="2000"/>
              <a:t>. </a:t>
            </a:r>
            <a:r>
              <a:rPr lang="en-US" altLang="en-US" sz="2000" b="1">
                <a:hlinkClick r:id="rId7"/>
              </a:rPr>
              <a:t>60</a:t>
            </a:r>
            <a:r>
              <a:rPr lang="en-US" altLang="en-US" sz="2000"/>
              <a:t> Y cayendo de rodillas, clamó en alta voz: Señor, no les tomes en cuenta este pecado. Habiendo dicho esto, durmió</a:t>
            </a:r>
            <a:r>
              <a:rPr lang="en-US" altLang="en-US"/>
              <a:t> </a:t>
            </a:r>
          </a:p>
        </p:txBody>
      </p:sp>
      <p:pic>
        <p:nvPicPr>
          <p:cNvPr id="81924" name="Picture 2">
            <a:extLst>
              <a:ext uri="{FF2B5EF4-FFF2-40B4-BE49-F238E27FC236}">
                <a16:creationId xmlns:a16="http://schemas.microsoft.com/office/drawing/2014/main" id="{A58A84DA-FD2B-5B48-956D-390C43848E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990600"/>
            <a:ext cx="304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82946" name="Rectangle 4">
            <a:extLst>
              <a:ext uri="{FF2B5EF4-FFF2-40B4-BE49-F238E27FC236}">
                <a16:creationId xmlns:a16="http://schemas.microsoft.com/office/drawing/2014/main" id="{183EB9FA-D1F2-118A-4B1D-A59D76412B4D}"/>
              </a:ext>
            </a:extLst>
          </p:cNvPr>
          <p:cNvSpPr>
            <a:spLocks noGrp="1" noChangeArrowheads="1"/>
          </p:cNvSpPr>
          <p:nvPr>
            <p:ph type="ctrTitle"/>
          </p:nvPr>
        </p:nvSpPr>
        <p:spPr>
          <a:xfrm>
            <a:off x="3313113" y="381000"/>
            <a:ext cx="5146675" cy="990600"/>
          </a:xfrm>
        </p:spPr>
        <p:txBody>
          <a:bodyPr/>
          <a:lstStyle/>
          <a:p>
            <a:pPr algn="ctr" eaLnBrk="1" hangingPunct="1"/>
            <a:r>
              <a:rPr lang="en-US" altLang="en-US" sz="4800"/>
              <a:t>Tarea 2</a:t>
            </a:r>
            <a:br>
              <a:rPr lang="en-US" altLang="en-US" sz="4800"/>
            </a:br>
            <a:r>
              <a:rPr lang="en-US" altLang="en-US" sz="4800"/>
              <a:t>Homework 2</a:t>
            </a:r>
          </a:p>
        </p:txBody>
      </p:sp>
      <p:pic>
        <p:nvPicPr>
          <p:cNvPr id="2" name="5h7Q0EK-m8I?feature=oembed" descr="Lee la Biblia: Hechos cap. 1-12">
            <a:hlinkClick r:id="" action="ppaction://media"/>
            <a:extLst>
              <a:ext uri="{FF2B5EF4-FFF2-40B4-BE49-F238E27FC236}">
                <a16:creationId xmlns:a16="http://schemas.microsoft.com/office/drawing/2014/main" id="{7A97E9B1-EB14-3992-2065-1DFEB63B61DB}"/>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3">
            <a:extLst>
              <a:ext uri="{FF2B5EF4-FFF2-40B4-BE49-F238E27FC236}">
                <a16:creationId xmlns:a16="http://schemas.microsoft.com/office/drawing/2014/main" id="{B5E56717-9D89-7DAC-CD40-270589A30F25}"/>
              </a:ext>
            </a:extLst>
          </p:cNvPr>
          <p:cNvSpPr>
            <a:spLocks noChangeArrowheads="1"/>
          </p:cNvSpPr>
          <p:nvPr/>
        </p:nvSpPr>
        <p:spPr bwMode="auto">
          <a:xfrm>
            <a:off x="3646488" y="6183313"/>
            <a:ext cx="3287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a:t>https://youtu.be/5h7Q0EK-m8I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83970" name="Rectangle 4">
            <a:extLst>
              <a:ext uri="{FF2B5EF4-FFF2-40B4-BE49-F238E27FC236}">
                <a16:creationId xmlns:a16="http://schemas.microsoft.com/office/drawing/2014/main" id="{A529EA74-C85C-E24F-4D5B-3EF8F0E112D9}"/>
              </a:ext>
            </a:extLst>
          </p:cNvPr>
          <p:cNvSpPr>
            <a:spLocks noGrp="1" noChangeArrowheads="1"/>
          </p:cNvSpPr>
          <p:nvPr>
            <p:ph type="ctrTitle"/>
          </p:nvPr>
        </p:nvSpPr>
        <p:spPr>
          <a:xfrm>
            <a:off x="3313113" y="381000"/>
            <a:ext cx="5146675" cy="990600"/>
          </a:xfrm>
        </p:spPr>
        <p:txBody>
          <a:bodyPr/>
          <a:lstStyle/>
          <a:p>
            <a:pPr algn="ctr" eaLnBrk="1" hangingPunct="1"/>
            <a:r>
              <a:rPr lang="en-US" altLang="en-US" sz="4800"/>
              <a:t>Tarea 2</a:t>
            </a:r>
            <a:br>
              <a:rPr lang="en-US" altLang="en-US" sz="4800"/>
            </a:br>
            <a:r>
              <a:rPr lang="en-US" altLang="en-US" sz="4800"/>
              <a:t>Homework 2</a:t>
            </a:r>
          </a:p>
        </p:txBody>
      </p:sp>
      <p:pic>
        <p:nvPicPr>
          <p:cNvPr id="2" name="CGbNw855ksw?feature=oembed" descr="Overview: Acts Ch. 1-12">
            <a:hlinkClick r:id="" action="ppaction://media"/>
            <a:extLst>
              <a:ext uri="{FF2B5EF4-FFF2-40B4-BE49-F238E27FC236}">
                <a16:creationId xmlns:a16="http://schemas.microsoft.com/office/drawing/2014/main" id="{A1BDDE4A-5FF0-E072-69D5-399752DDE71C}"/>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209800" y="2590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3">
            <a:extLst>
              <a:ext uri="{FF2B5EF4-FFF2-40B4-BE49-F238E27FC236}">
                <a16:creationId xmlns:a16="http://schemas.microsoft.com/office/drawing/2014/main" id="{132342FA-B342-D02D-E469-6AEC0B2660A3}"/>
              </a:ext>
            </a:extLst>
          </p:cNvPr>
          <p:cNvSpPr>
            <a:spLocks noChangeArrowheads="1"/>
          </p:cNvSpPr>
          <p:nvPr/>
        </p:nvSpPr>
        <p:spPr bwMode="auto">
          <a:xfrm>
            <a:off x="3594100" y="6335713"/>
            <a:ext cx="341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a:t>https://youtu.be/CGbNw855ksw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3EADD"/>
        </a:solidFill>
        <a:effectLst/>
      </p:bgPr>
    </p:bg>
    <p:spTree>
      <p:nvGrpSpPr>
        <p:cNvPr id="1" name=""/>
        <p:cNvGrpSpPr/>
        <p:nvPr/>
      </p:nvGrpSpPr>
      <p:grpSpPr>
        <a:xfrm>
          <a:off x="0" y="0"/>
          <a:ext cx="0" cy="0"/>
          <a:chOff x="0" y="0"/>
          <a:chExt cx="0" cy="0"/>
        </a:xfrm>
      </p:grpSpPr>
      <p:sp>
        <p:nvSpPr>
          <p:cNvPr id="84994" name="Rectangle 4">
            <a:extLst>
              <a:ext uri="{FF2B5EF4-FFF2-40B4-BE49-F238E27FC236}">
                <a16:creationId xmlns:a16="http://schemas.microsoft.com/office/drawing/2014/main" id="{65E1A2A1-E921-A132-6CBF-99C30C14F96A}"/>
              </a:ext>
            </a:extLst>
          </p:cNvPr>
          <p:cNvSpPr>
            <a:spLocks noGrp="1" noChangeArrowheads="1"/>
          </p:cNvSpPr>
          <p:nvPr>
            <p:ph type="ctrTitle"/>
          </p:nvPr>
        </p:nvSpPr>
        <p:spPr>
          <a:xfrm>
            <a:off x="3313113" y="381000"/>
            <a:ext cx="5146675" cy="990600"/>
          </a:xfrm>
        </p:spPr>
        <p:txBody>
          <a:bodyPr/>
          <a:lstStyle/>
          <a:p>
            <a:pPr algn="ctr" eaLnBrk="1" hangingPunct="1"/>
            <a:r>
              <a:rPr lang="en-US" altLang="en-US" sz="4800"/>
              <a:t>Tarea 2</a:t>
            </a:r>
            <a:br>
              <a:rPr lang="en-US" altLang="en-US" sz="4800"/>
            </a:br>
            <a:r>
              <a:rPr lang="en-US" altLang="en-US" sz="4800"/>
              <a:t>Homework 2</a:t>
            </a:r>
          </a:p>
        </p:txBody>
      </p:sp>
      <p:sp>
        <p:nvSpPr>
          <p:cNvPr id="2" name="TextBox 1">
            <a:extLst>
              <a:ext uri="{FF2B5EF4-FFF2-40B4-BE49-F238E27FC236}">
                <a16:creationId xmlns:a16="http://schemas.microsoft.com/office/drawing/2014/main" id="{F6AFD6A3-6436-542E-A844-0D355833C060}"/>
              </a:ext>
            </a:extLst>
          </p:cNvPr>
          <p:cNvSpPr txBox="1"/>
          <p:nvPr/>
        </p:nvSpPr>
        <p:spPr>
          <a:xfrm>
            <a:off x="1066800" y="2209800"/>
            <a:ext cx="7392988" cy="1477963"/>
          </a:xfrm>
          <a:prstGeom prst="rect">
            <a:avLst/>
          </a:prstGeom>
          <a:noFill/>
        </p:spPr>
        <p:txBody>
          <a:bodyPr>
            <a:spAutoFit/>
          </a:bodyPr>
          <a:lstStyle/>
          <a:p>
            <a:pPr marL="285750" indent="-285750">
              <a:buFont typeface="Arial" panose="020B0604020202020204" pitchFamily="34" charset="0"/>
              <a:buChar char="•"/>
              <a:defRPr/>
            </a:pPr>
            <a:r>
              <a:rPr lang="es-ES_tradnl" dirty="0"/>
              <a:t>Contestar cuestionario del libro: LA IGLESIA QUE DIOS SONO</a:t>
            </a:r>
          </a:p>
          <a:p>
            <a:pPr>
              <a:defRPr/>
            </a:pPr>
            <a:r>
              <a:rPr lang="es-ES_tradnl" dirty="0"/>
              <a:t>     </a:t>
            </a:r>
            <a:r>
              <a:rPr lang="es-ES_tradnl" dirty="0" err="1"/>
              <a:t>Pags</a:t>
            </a:r>
            <a:r>
              <a:rPr lang="es-ES_tradnl" dirty="0"/>
              <a:t>. 19-36. (</a:t>
            </a:r>
            <a:r>
              <a:rPr lang="es-ES_tradnl" dirty="0" err="1"/>
              <a:t>Dia</a:t>
            </a:r>
            <a:r>
              <a:rPr lang="es-ES_tradnl" dirty="0"/>
              <a:t> 9 – </a:t>
            </a:r>
            <a:r>
              <a:rPr lang="es-ES_tradnl" dirty="0" err="1"/>
              <a:t>Dia</a:t>
            </a:r>
            <a:r>
              <a:rPr lang="es-ES_tradnl" dirty="0"/>
              <a:t> 18)</a:t>
            </a:r>
          </a:p>
          <a:p>
            <a:pPr>
              <a:defRPr/>
            </a:pPr>
            <a:endParaRPr lang="es-ES_tradnl" sz="1600" dirty="0"/>
          </a:p>
          <a:p>
            <a:pPr marL="285750" indent="-285750">
              <a:buFont typeface="Arial" panose="020B0604020202020204" pitchFamily="34" charset="0"/>
              <a:buChar char="•"/>
              <a:defRPr/>
            </a:pPr>
            <a:r>
              <a:rPr lang="es-ES_tradnl" dirty="0"/>
              <a:t>Leer libro: Hechos de los </a:t>
            </a:r>
            <a:r>
              <a:rPr lang="es-ES_tradnl" dirty="0" err="1"/>
              <a:t>Apostoles</a:t>
            </a:r>
            <a:r>
              <a:rPr lang="es-ES_tradnl" dirty="0"/>
              <a:t> (Libro de Texto)</a:t>
            </a:r>
          </a:p>
          <a:p>
            <a:pPr>
              <a:defRPr/>
            </a:pPr>
            <a:r>
              <a:rPr lang="es-ES_tradnl" dirty="0"/>
              <a:t>     </a:t>
            </a:r>
            <a:r>
              <a:rPr lang="es-ES_tradnl" dirty="0" err="1"/>
              <a:t>Pags</a:t>
            </a:r>
            <a:r>
              <a:rPr lang="es-ES_tradnl" dirty="0"/>
              <a:t>. 24-30. (</a:t>
            </a:r>
            <a:r>
              <a:rPr lang="es-ES_tradnl" dirty="0" err="1"/>
              <a:t>Proposito</a:t>
            </a:r>
            <a:r>
              <a:rPr lang="es-ES_tradnl" dirty="0"/>
              <a:t> del Libro). Conteste las preguntas: 1-5</a:t>
            </a:r>
          </a:p>
        </p:txBody>
      </p:sp>
      <p:sp>
        <p:nvSpPr>
          <p:cNvPr id="3" name="Rectangle 2">
            <a:extLst>
              <a:ext uri="{FF2B5EF4-FFF2-40B4-BE49-F238E27FC236}">
                <a16:creationId xmlns:a16="http://schemas.microsoft.com/office/drawing/2014/main" id="{6B2306EA-D598-13C5-669C-AFF46F51AA95}"/>
              </a:ext>
            </a:extLst>
          </p:cNvPr>
          <p:cNvSpPr/>
          <p:nvPr/>
        </p:nvSpPr>
        <p:spPr>
          <a:xfrm>
            <a:off x="1066800" y="4237038"/>
            <a:ext cx="7848600" cy="1477962"/>
          </a:xfrm>
          <a:prstGeom prst="rect">
            <a:avLst/>
          </a:prstGeom>
        </p:spPr>
        <p:txBody>
          <a:bodyPr>
            <a:spAutoFit/>
          </a:bodyPr>
          <a:lstStyle/>
          <a:p>
            <a:pPr marL="285750" indent="-285750">
              <a:buFont typeface="Arial" panose="020B0604020202020204" pitchFamily="34" charset="0"/>
              <a:buChar char="•"/>
              <a:defRPr/>
            </a:pPr>
            <a:r>
              <a:rPr lang="en-US" dirty="0"/>
              <a:t>Answer the book questionnaire: THE CHURCH  GOD DREAMED </a:t>
            </a:r>
          </a:p>
          <a:p>
            <a:pPr>
              <a:defRPr/>
            </a:pPr>
            <a:r>
              <a:rPr lang="en-US" dirty="0"/>
              <a:t>    P. 19-36. (Day 9 - Day 18)</a:t>
            </a:r>
          </a:p>
          <a:p>
            <a:pPr>
              <a:defRPr/>
            </a:pPr>
            <a:r>
              <a:rPr lang="en-US" dirty="0"/>
              <a:t> </a:t>
            </a:r>
          </a:p>
          <a:p>
            <a:pPr marL="285750" indent="-285750">
              <a:buFont typeface="Arial" panose="020B0604020202020204" pitchFamily="34" charset="0"/>
              <a:buChar char="•"/>
              <a:defRPr/>
            </a:pPr>
            <a:r>
              <a:rPr lang="en-US" dirty="0"/>
              <a:t>Read book: Acts of the Apostles (Textbook) </a:t>
            </a:r>
          </a:p>
          <a:p>
            <a:pPr>
              <a:defRPr/>
            </a:pPr>
            <a:r>
              <a:rPr lang="en-US" dirty="0"/>
              <a:t>    P. 24-30. (Purpose of the Book).  Answer questions: 1-5</a:t>
            </a:r>
            <a:endParaRPr lang="es-ES_tradnl" dirty="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4">
            <a:extLst>
              <a:ext uri="{FF2B5EF4-FFF2-40B4-BE49-F238E27FC236}">
                <a16:creationId xmlns:a16="http://schemas.microsoft.com/office/drawing/2014/main" id="{9D32939E-C256-9712-FC38-0E603734C4E7}"/>
              </a:ext>
            </a:extLst>
          </p:cNvPr>
          <p:cNvSpPr>
            <a:spLocks noGrp="1" noChangeArrowheads="1"/>
          </p:cNvSpPr>
          <p:nvPr>
            <p:ph type="ctrTitle"/>
          </p:nvPr>
        </p:nvSpPr>
        <p:spPr>
          <a:xfrm>
            <a:off x="1139825" y="1371600"/>
            <a:ext cx="7775575" cy="990600"/>
          </a:xfrm>
        </p:spPr>
        <p:txBody>
          <a:bodyPr/>
          <a:lstStyle/>
          <a:p>
            <a:pPr eaLnBrk="1" hangingPunct="1"/>
            <a:r>
              <a:rPr lang="en-US" altLang="en-US" sz="6000"/>
              <a:t>Hechos de los Apóstoles</a:t>
            </a:r>
          </a:p>
        </p:txBody>
      </p:sp>
      <p:sp>
        <p:nvSpPr>
          <p:cNvPr id="15363" name="Rectangle 5">
            <a:extLst>
              <a:ext uri="{FF2B5EF4-FFF2-40B4-BE49-F238E27FC236}">
                <a16:creationId xmlns:a16="http://schemas.microsoft.com/office/drawing/2014/main" id="{378A6ACC-5786-3E13-B2A9-300F1CA5BB59}"/>
              </a:ext>
            </a:extLst>
          </p:cNvPr>
          <p:cNvSpPr>
            <a:spLocks noGrp="1" noChangeArrowheads="1"/>
          </p:cNvSpPr>
          <p:nvPr>
            <p:ph type="subTitle" idx="1"/>
          </p:nvPr>
        </p:nvSpPr>
        <p:spPr>
          <a:xfrm>
            <a:off x="3505200" y="3962400"/>
            <a:ext cx="5334000" cy="1752600"/>
          </a:xfrm>
        </p:spPr>
        <p:txBody>
          <a:bodyPr/>
          <a:lstStyle/>
          <a:p>
            <a:pPr algn="ctr" eaLnBrk="1" hangingPunct="1">
              <a:defRPr/>
            </a:pPr>
            <a:r>
              <a:rPr lang="en-US" altLang="en-US" sz="1600" dirty="0"/>
              <a:t>PARTE 3</a:t>
            </a:r>
          </a:p>
          <a:p>
            <a:pPr marL="342900" indent="-342900" eaLnBrk="1" hangingPunct="1">
              <a:buFont typeface="Wingdings" pitchFamily="2" charset="2"/>
              <a:buChar char="ü"/>
              <a:defRPr/>
            </a:pPr>
            <a:r>
              <a:rPr lang="en-US" altLang="en-US" sz="2400" dirty="0">
                <a:solidFill>
                  <a:schemeClr val="accent5">
                    <a:lumMod val="50000"/>
                  </a:schemeClr>
                </a:solidFill>
              </a:rPr>
              <a:t>SEGUNDA DIVISION</a:t>
            </a:r>
          </a:p>
          <a:p>
            <a:pPr algn="ctr" eaLnBrk="1" hangingPunct="1">
              <a:defRPr/>
            </a:pPr>
            <a:endParaRPr lang="en-US" altLang="en-US" sz="1600" dirty="0"/>
          </a:p>
          <a:p>
            <a:pPr algn="ctr" eaLnBrk="1" hangingPunct="1">
              <a:defRPr/>
            </a:pPr>
            <a:r>
              <a:rPr lang="en-US" altLang="en-US" sz="2100" i="1" dirty="0"/>
              <a:t>Por Pastor Omar </a:t>
            </a:r>
            <a:r>
              <a:rPr lang="en-US" altLang="en-US" sz="2100" i="1" dirty="0" err="1"/>
              <a:t>Arzate</a:t>
            </a:r>
            <a:endParaRPr lang="en-US" altLang="en-US" i="1" dirty="0"/>
          </a:p>
        </p:txBody>
      </p:sp>
      <p:pic>
        <p:nvPicPr>
          <p:cNvPr id="86020" name="Picture 2">
            <a:extLst>
              <a:ext uri="{FF2B5EF4-FFF2-40B4-BE49-F238E27FC236}">
                <a16:creationId xmlns:a16="http://schemas.microsoft.com/office/drawing/2014/main" id="{69F4E1FA-F3CB-EF7D-F5CE-170FA772F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771775"/>
            <a:ext cx="33528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DA560E1D-6940-2D1C-34B3-F9804FDF8F09}"/>
              </a:ext>
            </a:extLst>
          </p:cNvPr>
          <p:cNvSpPr>
            <a:spLocks noGrp="1" noChangeArrowheads="1"/>
          </p:cNvSpPr>
          <p:nvPr>
            <p:ph type="body" idx="1"/>
          </p:nvPr>
        </p:nvSpPr>
        <p:spPr>
          <a:xfrm>
            <a:off x="457200" y="1524000"/>
            <a:ext cx="8229600" cy="4724400"/>
          </a:xfrm>
        </p:spPr>
        <p:txBody>
          <a:bodyPr/>
          <a:lstStyle/>
          <a:p>
            <a:pPr eaLnBrk="1" hangingPunct="1"/>
            <a:r>
              <a:rPr lang="en-US" altLang="en-US"/>
              <a:t>Lucas, datos biograficos.</a:t>
            </a:r>
          </a:p>
          <a:p>
            <a:pPr eaLnBrk="1" hangingPunct="1">
              <a:buFont typeface="Wingdings" pitchFamily="2" charset="2"/>
              <a:buNone/>
            </a:pPr>
            <a:endParaRPr lang="en-US" altLang="en-US" sz="2000"/>
          </a:p>
          <a:p>
            <a:pPr eaLnBrk="1" hangingPunct="1">
              <a:buFont typeface="Wingdings" pitchFamily="2" charset="2"/>
              <a:buNone/>
            </a:pPr>
            <a:r>
              <a:rPr lang="en-US" altLang="en-US" sz="2000"/>
              <a:t>	</a:t>
            </a:r>
            <a:r>
              <a:rPr lang="en-US" altLang="en-US" sz="2200" b="1"/>
              <a:t>Lucas se menciona solo tres veces por su nombre en el Nuevo Testamento ( Col. 4:14; Fil. 2:4; 2 Tim. 4:11).</a:t>
            </a:r>
          </a:p>
          <a:p>
            <a:pPr eaLnBrk="1" hangingPunct="1">
              <a:buFont typeface="Wingdings" pitchFamily="2" charset="2"/>
              <a:buNone/>
            </a:pPr>
            <a:endParaRPr lang="en-US" altLang="en-US" sz="1000"/>
          </a:p>
          <a:p>
            <a:pPr eaLnBrk="1" hangingPunct="1">
              <a:buFont typeface="Wingdings" pitchFamily="2" charset="2"/>
              <a:buNone/>
            </a:pPr>
            <a:r>
              <a:rPr lang="en-US" altLang="en-US" sz="2000" b="1"/>
              <a:t>	</a:t>
            </a:r>
            <a:r>
              <a:rPr lang="en-US" altLang="en-US" sz="2200" b="1"/>
              <a:t>El Prologo anti-marcionista, el cual fue escrito entre los anos 160 y 180 d.C., dice lo siguiente:</a:t>
            </a:r>
          </a:p>
          <a:p>
            <a:pPr eaLnBrk="1" hangingPunct="1">
              <a:buFont typeface="Wingdings" pitchFamily="2" charset="2"/>
              <a:buNone/>
            </a:pPr>
            <a:r>
              <a:rPr lang="en-US" altLang="en-US" sz="2200" b="1" i="1"/>
              <a:t>	</a:t>
            </a:r>
            <a:r>
              <a:rPr lang="en-US" altLang="en-US" sz="2200" b="1" i="1">
                <a:solidFill>
                  <a:schemeClr val="tx2"/>
                </a:solidFill>
              </a:rPr>
              <a:t>“Lucas es un sirio, natural de Antioquia, medico de profesion. Fue discipulo de los apostoles y posteriormente acompano a Pablo hasta el martirio de este. Sirvio sin perturbacion, sin esposa, sin hijos, y a los ochenta y cuatro anos de edad durmio en Bitinia, lleno del Espiritu Santo.”*</a:t>
            </a:r>
          </a:p>
          <a:p>
            <a:pPr eaLnBrk="1" hangingPunct="1">
              <a:buFont typeface="Wingdings" pitchFamily="2" charset="2"/>
              <a:buNone/>
            </a:pPr>
            <a:endParaRPr lang="en-US" altLang="en-US" sz="2200" b="1" i="1">
              <a:solidFill>
                <a:schemeClr val="tx2"/>
              </a:solidFill>
            </a:endParaRPr>
          </a:p>
          <a:p>
            <a:pPr eaLnBrk="1" hangingPunct="1">
              <a:buFont typeface="Wingdings" pitchFamily="2" charset="2"/>
              <a:buNone/>
            </a:pPr>
            <a:endParaRPr lang="en-US" altLang="en-US" sz="2200" b="1" i="1">
              <a:solidFill>
                <a:schemeClr val="tx2"/>
              </a:solidFill>
            </a:endParaRPr>
          </a:p>
          <a:p>
            <a:pPr eaLnBrk="1" hangingPunct="1">
              <a:buFont typeface="Wingdings" pitchFamily="2" charset="2"/>
              <a:buNone/>
            </a:pPr>
            <a:endParaRPr lang="en-US" altLang="en-US" sz="800" b="1" i="1">
              <a:solidFill>
                <a:schemeClr val="tx2"/>
              </a:solidFill>
            </a:endParaRPr>
          </a:p>
          <a:p>
            <a:pPr algn="ctr" eaLnBrk="1" hangingPunct="1">
              <a:buFont typeface="Wingdings" pitchFamily="2" charset="2"/>
              <a:buNone/>
            </a:pPr>
            <a:r>
              <a:rPr lang="en-US" altLang="en-US" sz="1400" i="1"/>
              <a:t>*(Simon J. Kistemaker, Comentario al Nuevo Testamento: Hechos, Pag. 21, Editorial Libros Desafio).</a:t>
            </a:r>
          </a:p>
          <a:p>
            <a:pPr eaLnBrk="1" hangingPunct="1">
              <a:buFont typeface="Wingdings" pitchFamily="2" charset="2"/>
              <a:buNone/>
            </a:pPr>
            <a:endParaRPr lang="en-US" altLang="en-US" sz="1400" i="1">
              <a:solidFill>
                <a:schemeClr val="tx2"/>
              </a:solidFill>
            </a:endParaRPr>
          </a:p>
        </p:txBody>
      </p:sp>
      <p:sp>
        <p:nvSpPr>
          <p:cNvPr id="21507" name="Rectangle 2">
            <a:extLst>
              <a:ext uri="{FF2B5EF4-FFF2-40B4-BE49-F238E27FC236}">
                <a16:creationId xmlns:a16="http://schemas.microsoft.com/office/drawing/2014/main" id="{64B964C3-3CD4-7CFE-FC93-741AEC1DFD1A}"/>
              </a:ext>
            </a:extLst>
          </p:cNvPr>
          <p:cNvSpPr>
            <a:spLocks noGrp="1" noChangeArrowheads="1"/>
          </p:cNvSpPr>
          <p:nvPr>
            <p:ph type="title"/>
          </p:nvPr>
        </p:nvSpPr>
        <p:spPr>
          <a:xfrm>
            <a:off x="609600" y="277813"/>
            <a:ext cx="5562600" cy="1139825"/>
          </a:xfrm>
        </p:spPr>
        <p:txBody>
          <a:bodyPr/>
          <a:lstStyle/>
          <a:p>
            <a:pPr eaLnBrk="1" hangingPunct="1"/>
            <a:r>
              <a:rPr lang="en-US" altLang="en-US" sz="3800" b="1"/>
              <a:t>Autor</a:t>
            </a:r>
            <a:r>
              <a:rPr lang="en-US" altLang="en-US" sz="3800"/>
              <a:t>  (Datos Biograficos)</a:t>
            </a:r>
          </a:p>
        </p:txBody>
      </p:sp>
      <p:pic>
        <p:nvPicPr>
          <p:cNvPr id="21508" name="Picture 4">
            <a:extLst>
              <a:ext uri="{FF2B5EF4-FFF2-40B4-BE49-F238E27FC236}">
                <a16:creationId xmlns:a16="http://schemas.microsoft.com/office/drawing/2014/main" id="{A31DDB8A-6239-B1FD-6FE2-0B07CC27E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581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1">
            <a:extLst>
              <a:ext uri="{FF2B5EF4-FFF2-40B4-BE49-F238E27FC236}">
                <a16:creationId xmlns:a16="http://schemas.microsoft.com/office/drawing/2014/main" id="{6A93A9D1-F8F5-E1C1-1AEC-DCD9782E9E46}"/>
              </a:ext>
            </a:extLst>
          </p:cNvPr>
          <p:cNvSpPr>
            <a:spLocks noChangeArrowheads="1"/>
          </p:cNvSpPr>
          <p:nvPr/>
        </p:nvSpPr>
        <p:spPr bwMode="auto">
          <a:xfrm>
            <a:off x="381000" y="6321425"/>
            <a:ext cx="838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None/>
            </a:pPr>
            <a:r>
              <a:rPr lang="en-US" altLang="en-US" sz="1400" i="1"/>
              <a:t>*(Simon J. Kistemaker, Comentario al Nuevo Testamento: Hechos, Pag. 32, Editorial Libros Desafio).</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AC398F7-69FA-090B-0774-F89BAF617F42}"/>
              </a:ext>
            </a:extLst>
          </p:cNvPr>
          <p:cNvSpPr>
            <a:spLocks noGrp="1" noChangeArrowheads="1"/>
          </p:cNvSpPr>
          <p:nvPr>
            <p:ph type="title"/>
          </p:nvPr>
        </p:nvSpPr>
        <p:spPr>
          <a:xfrm>
            <a:off x="457200" y="228600"/>
            <a:ext cx="8229600" cy="941388"/>
          </a:xfrm>
        </p:spPr>
        <p:txBody>
          <a:bodyPr/>
          <a:lstStyle/>
          <a:p>
            <a:pPr eaLnBrk="1" hangingPunct="1"/>
            <a:r>
              <a:rPr lang="en-US" altLang="en-US" sz="5000"/>
              <a:t>Segunda Division: </a:t>
            </a:r>
            <a:r>
              <a:rPr lang="en-US" altLang="en-US" sz="3800"/>
              <a:t> Caps. 8-12</a:t>
            </a:r>
            <a:br>
              <a:rPr lang="en-US" altLang="en-US" sz="3800"/>
            </a:br>
            <a:r>
              <a:rPr lang="en-US" altLang="en-US" sz="3800"/>
              <a:t>          La iglesia de Judea y Samaria</a:t>
            </a:r>
          </a:p>
        </p:txBody>
      </p:sp>
      <p:sp>
        <p:nvSpPr>
          <p:cNvPr id="87043" name="Rectangle 3">
            <a:extLst>
              <a:ext uri="{FF2B5EF4-FFF2-40B4-BE49-F238E27FC236}">
                <a16:creationId xmlns:a16="http://schemas.microsoft.com/office/drawing/2014/main" id="{6B8B8ACF-9453-09F3-76F6-29CA06B2B21A}"/>
              </a:ext>
            </a:extLst>
          </p:cNvPr>
          <p:cNvSpPr>
            <a:spLocks noChangeArrowheads="1"/>
          </p:cNvSpPr>
          <p:nvPr/>
        </p:nvSpPr>
        <p:spPr bwMode="auto">
          <a:xfrm>
            <a:off x="9144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87044" name="Rectangle 4">
            <a:extLst>
              <a:ext uri="{FF2B5EF4-FFF2-40B4-BE49-F238E27FC236}">
                <a16:creationId xmlns:a16="http://schemas.microsoft.com/office/drawing/2014/main" id="{B884528E-1491-9386-43BC-B5768AD83FD0}"/>
              </a:ext>
            </a:extLst>
          </p:cNvPr>
          <p:cNvSpPr>
            <a:spLocks noChangeArrowheads="1"/>
          </p:cNvSpPr>
          <p:nvPr/>
        </p:nvSpPr>
        <p:spPr bwMode="auto">
          <a:xfrm>
            <a:off x="23622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45" name="Rectangle 5">
            <a:extLst>
              <a:ext uri="{FF2B5EF4-FFF2-40B4-BE49-F238E27FC236}">
                <a16:creationId xmlns:a16="http://schemas.microsoft.com/office/drawing/2014/main" id="{4B8861EA-9706-BD44-AB91-981EB3A16885}"/>
              </a:ext>
            </a:extLst>
          </p:cNvPr>
          <p:cNvSpPr>
            <a:spLocks noChangeArrowheads="1"/>
          </p:cNvSpPr>
          <p:nvPr/>
        </p:nvSpPr>
        <p:spPr bwMode="auto">
          <a:xfrm>
            <a:off x="38100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46" name="Rectangle 6">
            <a:extLst>
              <a:ext uri="{FF2B5EF4-FFF2-40B4-BE49-F238E27FC236}">
                <a16:creationId xmlns:a16="http://schemas.microsoft.com/office/drawing/2014/main" id="{834B280B-7035-5570-C33F-26DA9F4BDB4B}"/>
              </a:ext>
            </a:extLst>
          </p:cNvPr>
          <p:cNvSpPr>
            <a:spLocks noChangeArrowheads="1"/>
          </p:cNvSpPr>
          <p:nvPr/>
        </p:nvSpPr>
        <p:spPr bwMode="auto">
          <a:xfrm>
            <a:off x="52578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47" name="Rectangle 7">
            <a:extLst>
              <a:ext uri="{FF2B5EF4-FFF2-40B4-BE49-F238E27FC236}">
                <a16:creationId xmlns:a16="http://schemas.microsoft.com/office/drawing/2014/main" id="{DA860EE8-660B-2EE0-4AB1-EA254EC4A941}"/>
              </a:ext>
            </a:extLst>
          </p:cNvPr>
          <p:cNvSpPr>
            <a:spLocks noChangeArrowheads="1"/>
          </p:cNvSpPr>
          <p:nvPr/>
        </p:nvSpPr>
        <p:spPr bwMode="auto">
          <a:xfrm>
            <a:off x="67056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48" name="AutoShape 8">
            <a:extLst>
              <a:ext uri="{FF2B5EF4-FFF2-40B4-BE49-F238E27FC236}">
                <a16:creationId xmlns:a16="http://schemas.microsoft.com/office/drawing/2014/main" id="{D793F74F-FD78-8ACF-3EC9-2B54072E9187}"/>
              </a:ext>
            </a:extLst>
          </p:cNvPr>
          <p:cNvSpPr>
            <a:spLocks/>
          </p:cNvSpPr>
          <p:nvPr/>
        </p:nvSpPr>
        <p:spPr bwMode="auto">
          <a:xfrm rot="-5400000">
            <a:off x="4000500" y="-1943100"/>
            <a:ext cx="914400" cy="8153400"/>
          </a:xfrm>
          <a:prstGeom prst="rightBrace">
            <a:avLst>
              <a:gd name="adj1" fmla="val 7430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49" name="Text Box 9">
            <a:extLst>
              <a:ext uri="{FF2B5EF4-FFF2-40B4-BE49-F238E27FC236}">
                <a16:creationId xmlns:a16="http://schemas.microsoft.com/office/drawing/2014/main" id="{8A01F2D0-4B3A-5442-B52B-21E4EAFEFC06}"/>
              </a:ext>
            </a:extLst>
          </p:cNvPr>
          <p:cNvSpPr txBox="1">
            <a:spLocks noChangeArrowheads="1"/>
          </p:cNvSpPr>
          <p:nvPr/>
        </p:nvSpPr>
        <p:spPr bwMode="auto">
          <a:xfrm>
            <a:off x="8382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Capitulo8</a:t>
            </a:r>
          </a:p>
        </p:txBody>
      </p:sp>
      <p:sp>
        <p:nvSpPr>
          <p:cNvPr id="87050" name="Text Box 10">
            <a:extLst>
              <a:ext uri="{FF2B5EF4-FFF2-40B4-BE49-F238E27FC236}">
                <a16:creationId xmlns:a16="http://schemas.microsoft.com/office/drawing/2014/main" id="{8F13CE1D-2B30-FB27-CAE7-3C4C8807425B}"/>
              </a:ext>
            </a:extLst>
          </p:cNvPr>
          <p:cNvSpPr txBox="1">
            <a:spLocks noChangeArrowheads="1"/>
          </p:cNvSpPr>
          <p:nvPr/>
        </p:nvSpPr>
        <p:spPr bwMode="auto">
          <a:xfrm>
            <a:off x="22860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Capitulo9</a:t>
            </a:r>
          </a:p>
        </p:txBody>
      </p:sp>
      <p:sp>
        <p:nvSpPr>
          <p:cNvPr id="87051" name="Text Box 11">
            <a:extLst>
              <a:ext uri="{FF2B5EF4-FFF2-40B4-BE49-F238E27FC236}">
                <a16:creationId xmlns:a16="http://schemas.microsoft.com/office/drawing/2014/main" id="{1891ADF0-FD27-E447-2B4B-DBA1C4061043}"/>
              </a:ext>
            </a:extLst>
          </p:cNvPr>
          <p:cNvSpPr txBox="1">
            <a:spLocks noChangeArrowheads="1"/>
          </p:cNvSpPr>
          <p:nvPr/>
        </p:nvSpPr>
        <p:spPr bwMode="auto">
          <a:xfrm>
            <a:off x="37338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Capitulo10</a:t>
            </a:r>
          </a:p>
        </p:txBody>
      </p:sp>
      <p:sp>
        <p:nvSpPr>
          <p:cNvPr id="87052" name="Text Box 12">
            <a:extLst>
              <a:ext uri="{FF2B5EF4-FFF2-40B4-BE49-F238E27FC236}">
                <a16:creationId xmlns:a16="http://schemas.microsoft.com/office/drawing/2014/main" id="{654C248D-C7ED-D0BB-464A-D2CD9454D41C}"/>
              </a:ext>
            </a:extLst>
          </p:cNvPr>
          <p:cNvSpPr txBox="1">
            <a:spLocks noChangeArrowheads="1"/>
          </p:cNvSpPr>
          <p:nvPr/>
        </p:nvSpPr>
        <p:spPr bwMode="auto">
          <a:xfrm>
            <a:off x="51816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Capitulo11</a:t>
            </a:r>
          </a:p>
        </p:txBody>
      </p:sp>
      <p:sp>
        <p:nvSpPr>
          <p:cNvPr id="87053" name="Text Box 13">
            <a:extLst>
              <a:ext uri="{FF2B5EF4-FFF2-40B4-BE49-F238E27FC236}">
                <a16:creationId xmlns:a16="http://schemas.microsoft.com/office/drawing/2014/main" id="{82D2B154-F9FD-03BA-906B-A2FE9AE56499}"/>
              </a:ext>
            </a:extLst>
          </p:cNvPr>
          <p:cNvSpPr txBox="1">
            <a:spLocks noChangeArrowheads="1"/>
          </p:cNvSpPr>
          <p:nvPr/>
        </p:nvSpPr>
        <p:spPr bwMode="auto">
          <a:xfrm>
            <a:off x="66294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Capitulo12</a:t>
            </a:r>
          </a:p>
        </p:txBody>
      </p:sp>
      <p:sp>
        <p:nvSpPr>
          <p:cNvPr id="87054" name="WordArt 14">
            <a:extLst>
              <a:ext uri="{FF2B5EF4-FFF2-40B4-BE49-F238E27FC236}">
                <a16:creationId xmlns:a16="http://schemas.microsoft.com/office/drawing/2014/main" id="{6E45CF17-F470-3A93-36E9-05B80F38D42A}"/>
              </a:ext>
            </a:extLst>
          </p:cNvPr>
          <p:cNvSpPr>
            <a:spLocks noChangeArrowheads="1" noChangeShapeType="1" noTextEdit="1"/>
          </p:cNvSpPr>
          <p:nvPr/>
        </p:nvSpPr>
        <p:spPr bwMode="auto">
          <a:xfrm rot="5400000">
            <a:off x="1828800" y="4572000"/>
            <a:ext cx="2133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Conversion de Pablo</a:t>
            </a:r>
          </a:p>
        </p:txBody>
      </p:sp>
      <p:sp>
        <p:nvSpPr>
          <p:cNvPr id="87055" name="WordArt 15">
            <a:extLst>
              <a:ext uri="{FF2B5EF4-FFF2-40B4-BE49-F238E27FC236}">
                <a16:creationId xmlns:a16="http://schemas.microsoft.com/office/drawing/2014/main" id="{11B61E46-5D28-E7BF-7C1D-011DC89679E3}"/>
              </a:ext>
            </a:extLst>
          </p:cNvPr>
          <p:cNvSpPr>
            <a:spLocks noChangeArrowheads="1" noChangeShapeType="1" noTextEdit="1"/>
          </p:cNvSpPr>
          <p:nvPr/>
        </p:nvSpPr>
        <p:spPr bwMode="auto">
          <a:xfrm rot="5400000">
            <a:off x="228600" y="4495800"/>
            <a:ext cx="23622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La persecucion a la iglesia</a:t>
            </a:r>
          </a:p>
        </p:txBody>
      </p:sp>
      <p:sp>
        <p:nvSpPr>
          <p:cNvPr id="87056" name="WordArt 16">
            <a:extLst>
              <a:ext uri="{FF2B5EF4-FFF2-40B4-BE49-F238E27FC236}">
                <a16:creationId xmlns:a16="http://schemas.microsoft.com/office/drawing/2014/main" id="{FD0916D2-470D-2DF9-1529-B283824DB8D9}"/>
              </a:ext>
            </a:extLst>
          </p:cNvPr>
          <p:cNvSpPr>
            <a:spLocks noChangeArrowheads="1" noChangeShapeType="1" noTextEdit="1"/>
          </p:cNvSpPr>
          <p:nvPr/>
        </p:nvSpPr>
        <p:spPr bwMode="auto">
          <a:xfrm rot="5400000">
            <a:off x="3162300" y="4533900"/>
            <a:ext cx="22860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Cornelio, el primer gentil</a:t>
            </a:r>
          </a:p>
        </p:txBody>
      </p:sp>
      <p:sp>
        <p:nvSpPr>
          <p:cNvPr id="87057" name="WordArt 17">
            <a:extLst>
              <a:ext uri="{FF2B5EF4-FFF2-40B4-BE49-F238E27FC236}">
                <a16:creationId xmlns:a16="http://schemas.microsoft.com/office/drawing/2014/main" id="{2ABC9329-E3F7-E152-9BBA-63E7E354AEAC}"/>
              </a:ext>
            </a:extLst>
          </p:cNvPr>
          <p:cNvSpPr>
            <a:spLocks noChangeArrowheads="1" noChangeShapeType="1" noTextEdit="1"/>
          </p:cNvSpPr>
          <p:nvPr/>
        </p:nvSpPr>
        <p:spPr bwMode="auto">
          <a:xfrm rot="5400000">
            <a:off x="4648200" y="4572000"/>
            <a:ext cx="2209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La iglesia de Antioquia</a:t>
            </a:r>
          </a:p>
        </p:txBody>
      </p:sp>
      <p:sp>
        <p:nvSpPr>
          <p:cNvPr id="87058" name="WordArt 18">
            <a:extLst>
              <a:ext uri="{FF2B5EF4-FFF2-40B4-BE49-F238E27FC236}">
                <a16:creationId xmlns:a16="http://schemas.microsoft.com/office/drawing/2014/main" id="{4B4D3E3C-28D5-86C7-454A-48BCA5DB014D}"/>
              </a:ext>
            </a:extLst>
          </p:cNvPr>
          <p:cNvSpPr>
            <a:spLocks noChangeArrowheads="1" noChangeShapeType="1" noTextEdit="1"/>
          </p:cNvSpPr>
          <p:nvPr/>
        </p:nvSpPr>
        <p:spPr bwMode="auto">
          <a:xfrm rot="5400000">
            <a:off x="6172200" y="4572000"/>
            <a:ext cx="2133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Arresto de Pedro</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772AFC7C-5288-FFBC-B9EC-C2C5620554DF}"/>
              </a:ext>
            </a:extLst>
          </p:cNvPr>
          <p:cNvSpPr>
            <a:spLocks noGrp="1" noChangeArrowheads="1"/>
          </p:cNvSpPr>
          <p:nvPr>
            <p:ph type="title"/>
          </p:nvPr>
        </p:nvSpPr>
        <p:spPr>
          <a:xfrm>
            <a:off x="457200" y="228600"/>
            <a:ext cx="8229600" cy="941388"/>
          </a:xfrm>
        </p:spPr>
        <p:txBody>
          <a:bodyPr/>
          <a:lstStyle/>
          <a:p>
            <a:pPr eaLnBrk="1" hangingPunct="1"/>
            <a:r>
              <a:rPr lang="en-US" altLang="en-US" sz="5000"/>
              <a:t>Segunda Division: </a:t>
            </a:r>
            <a:r>
              <a:rPr lang="en-US" altLang="en-US" sz="3800"/>
              <a:t> Caps. 8-12</a:t>
            </a:r>
            <a:br>
              <a:rPr lang="en-US" altLang="en-US" sz="3800"/>
            </a:br>
            <a:r>
              <a:rPr lang="en-US" altLang="en-US" sz="3800"/>
              <a:t>         La iglesia de Judea y Samaria</a:t>
            </a:r>
          </a:p>
        </p:txBody>
      </p:sp>
      <p:sp>
        <p:nvSpPr>
          <p:cNvPr id="88067" name="Rectangle 3">
            <a:extLst>
              <a:ext uri="{FF2B5EF4-FFF2-40B4-BE49-F238E27FC236}">
                <a16:creationId xmlns:a16="http://schemas.microsoft.com/office/drawing/2014/main" id="{3113AF8D-ABD1-80AF-4196-1C2A92BBBE2D}"/>
              </a:ext>
            </a:extLst>
          </p:cNvPr>
          <p:cNvSpPr>
            <a:spLocks noChangeArrowheads="1"/>
          </p:cNvSpPr>
          <p:nvPr/>
        </p:nvSpPr>
        <p:spPr bwMode="auto">
          <a:xfrm rot="5400000">
            <a:off x="3733800" y="1905000"/>
            <a:ext cx="1295400" cy="5562600"/>
          </a:xfrm>
          <a:prstGeom prst="rect">
            <a:avLst/>
          </a:prstGeom>
          <a:solidFill>
            <a:srgbClr val="6BC4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88068" name="AutoShape 4">
            <a:extLst>
              <a:ext uri="{FF2B5EF4-FFF2-40B4-BE49-F238E27FC236}">
                <a16:creationId xmlns:a16="http://schemas.microsoft.com/office/drawing/2014/main" id="{25718696-B6BE-8A22-48F1-5CE09CD9A3DF}"/>
              </a:ext>
            </a:extLst>
          </p:cNvPr>
          <p:cNvSpPr>
            <a:spLocks/>
          </p:cNvSpPr>
          <p:nvPr/>
        </p:nvSpPr>
        <p:spPr bwMode="auto">
          <a:xfrm rot="-5400000">
            <a:off x="3924300" y="266700"/>
            <a:ext cx="914400" cy="6019800"/>
          </a:xfrm>
          <a:prstGeom prst="rightBrace">
            <a:avLst>
              <a:gd name="adj1" fmla="val 548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8069" name="Text Box 5">
            <a:extLst>
              <a:ext uri="{FF2B5EF4-FFF2-40B4-BE49-F238E27FC236}">
                <a16:creationId xmlns:a16="http://schemas.microsoft.com/office/drawing/2014/main" id="{BAF68D38-CE76-1397-6A92-6A66F997C86D}"/>
              </a:ext>
            </a:extLst>
          </p:cNvPr>
          <p:cNvSpPr txBox="1">
            <a:spLocks noChangeArrowheads="1"/>
          </p:cNvSpPr>
          <p:nvPr/>
        </p:nvSpPr>
        <p:spPr bwMode="auto">
          <a:xfrm>
            <a:off x="3810000" y="210185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Capitulo8</a:t>
            </a:r>
          </a:p>
        </p:txBody>
      </p:sp>
      <p:sp>
        <p:nvSpPr>
          <p:cNvPr id="88070" name="Text Box 7">
            <a:extLst>
              <a:ext uri="{FF2B5EF4-FFF2-40B4-BE49-F238E27FC236}">
                <a16:creationId xmlns:a16="http://schemas.microsoft.com/office/drawing/2014/main" id="{87F33455-1923-7C7C-4E45-A54481731DAE}"/>
              </a:ext>
            </a:extLst>
          </p:cNvPr>
          <p:cNvSpPr txBox="1">
            <a:spLocks noChangeArrowheads="1"/>
          </p:cNvSpPr>
          <p:nvPr/>
        </p:nvSpPr>
        <p:spPr bwMode="auto">
          <a:xfrm>
            <a:off x="1905000" y="4114800"/>
            <a:ext cx="4953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La primera persecucion de la iglesia</a:t>
            </a:r>
          </a:p>
          <a:p>
            <a:pPr algn="ctr" eaLnBrk="1" hangingPunct="1">
              <a:spcBef>
                <a:spcPct val="50000"/>
              </a:spcBef>
            </a:pPr>
            <a:r>
              <a:rPr lang="en-US" altLang="en-US"/>
              <a:t>El mensaje en Judea y Samaria</a:t>
            </a:r>
          </a:p>
          <a:p>
            <a:pPr algn="ctr" eaLnBrk="1" hangingPunct="1">
              <a:spcBef>
                <a:spcPct val="50000"/>
              </a:spcBef>
            </a:pPr>
            <a:r>
              <a:rPr lang="en-US" altLang="en-US"/>
              <a:t>Felipe, el segundo evangelista no apostol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3">
            <a:extLst>
              <a:ext uri="{FF2B5EF4-FFF2-40B4-BE49-F238E27FC236}">
                <a16:creationId xmlns:a16="http://schemas.microsoft.com/office/drawing/2014/main" id="{AB907E26-8ABD-5CAB-A98B-D704F170A0E7}"/>
              </a:ext>
            </a:extLst>
          </p:cNvPr>
          <p:cNvSpPr>
            <a:spLocks noGrp="1" noChangeArrowheads="1"/>
          </p:cNvSpPr>
          <p:nvPr>
            <p:ph type="title"/>
          </p:nvPr>
        </p:nvSpPr>
        <p:spPr/>
        <p:txBody>
          <a:bodyPr/>
          <a:lstStyle/>
          <a:p>
            <a:pPr eaLnBrk="1" hangingPunct="1"/>
            <a:r>
              <a:rPr lang="en-US" altLang="en-US" sz="5000"/>
              <a:t>Segunda Division: </a:t>
            </a:r>
            <a:r>
              <a:rPr lang="en-US" altLang="en-US" sz="3800"/>
              <a:t> Caps. 8-12</a:t>
            </a:r>
            <a:br>
              <a:rPr lang="en-US" altLang="en-US" sz="3800"/>
            </a:br>
            <a:r>
              <a:rPr lang="en-US" altLang="en-US" sz="3800"/>
              <a:t>La iglesia de Judea y Samaria</a:t>
            </a:r>
          </a:p>
        </p:txBody>
      </p:sp>
      <p:sp>
        <p:nvSpPr>
          <p:cNvPr id="89091" name="Rectangle 5">
            <a:extLst>
              <a:ext uri="{FF2B5EF4-FFF2-40B4-BE49-F238E27FC236}">
                <a16:creationId xmlns:a16="http://schemas.microsoft.com/office/drawing/2014/main" id="{FF192EBF-507D-C1B6-9F35-99B0966F77EF}"/>
              </a:ext>
            </a:extLst>
          </p:cNvPr>
          <p:cNvSpPr>
            <a:spLocks noChangeArrowheads="1"/>
          </p:cNvSpPr>
          <p:nvPr/>
        </p:nvSpPr>
        <p:spPr bwMode="auto">
          <a:xfrm>
            <a:off x="360363" y="2257425"/>
            <a:ext cx="840263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Capitulo 8</a:t>
            </a:r>
          </a:p>
          <a:p>
            <a:pPr algn="ctr" eaLnBrk="1" hangingPunct="1"/>
            <a:endParaRPr lang="en-US" altLang="en-US" sz="1000"/>
          </a:p>
          <a:p>
            <a:pPr eaLnBrk="1" hangingPunct="1"/>
            <a:r>
              <a:rPr lang="en-US" altLang="en-US" sz="2000">
                <a:solidFill>
                  <a:srgbClr val="0033CC"/>
                </a:solidFill>
              </a:rPr>
              <a:t>En aquel día se desató una gran persecución en contra de la iglesia en Jerusalén</a:t>
            </a:r>
            <a:r>
              <a:rPr lang="en-US" altLang="en-US" sz="2000"/>
              <a:t>, y todos </a:t>
            </a:r>
            <a:r>
              <a:rPr lang="en-US" altLang="en-US" sz="2000">
                <a:solidFill>
                  <a:srgbClr val="0033CC"/>
                </a:solidFill>
              </a:rPr>
              <a:t>fueron esparcidos por las regiones de Judea y Samaria, excepto los apóstoles</a:t>
            </a:r>
            <a:r>
              <a:rPr lang="en-US" altLang="en-US" sz="2000"/>
              <a:t>. </a:t>
            </a:r>
            <a:r>
              <a:rPr lang="en-US" altLang="en-US" sz="2000" b="1">
                <a:hlinkClick r:id="rId2"/>
              </a:rPr>
              <a:t>2</a:t>
            </a:r>
            <a:r>
              <a:rPr lang="en-US" altLang="en-US" sz="2000"/>
              <a:t> Y </a:t>
            </a:r>
            <a:r>
              <a:rPr lang="en-US" altLang="en-US" sz="2000" i="1"/>
              <a:t>algunos</a:t>
            </a:r>
            <a:r>
              <a:rPr lang="en-US" altLang="en-US" sz="2000"/>
              <a:t> hombres piadosos sepultaron a Esteban, y lloraron a gran voz por él. </a:t>
            </a:r>
            <a:r>
              <a:rPr lang="en-US" altLang="en-US" sz="2000" b="1">
                <a:hlinkClick r:id="rId3"/>
              </a:rPr>
              <a:t>3</a:t>
            </a:r>
            <a:r>
              <a:rPr lang="en-US" altLang="en-US" sz="2000"/>
              <a:t> Pero Saulo hacía estragos en la iglesia entrando de casa en casa, y arrastrando a hombres y mujeres, los echaba en la cárcel. </a:t>
            </a:r>
            <a:r>
              <a:rPr lang="en-US" altLang="en-US" sz="2000" b="1">
                <a:hlinkClick r:id="rId4"/>
              </a:rPr>
              <a:t>4</a:t>
            </a:r>
            <a:r>
              <a:rPr lang="en-US" altLang="en-US" sz="2000"/>
              <a:t> Así que los que habían sido esparcidos iban predicando la palabra. </a:t>
            </a:r>
            <a:r>
              <a:rPr lang="en-US" altLang="en-US" sz="2000" b="1">
                <a:hlinkClick r:id="rId5"/>
              </a:rPr>
              <a:t>5</a:t>
            </a:r>
            <a:r>
              <a:rPr lang="en-US" altLang="en-US" sz="2000"/>
              <a:t> </a:t>
            </a:r>
            <a:r>
              <a:rPr lang="en-US" altLang="en-US" sz="2000">
                <a:solidFill>
                  <a:srgbClr val="0033CC"/>
                </a:solidFill>
              </a:rPr>
              <a:t>Felipe, descendiendo a la ciudad de Samaria, les predicaba a Cristo. </a:t>
            </a:r>
            <a:r>
              <a:rPr lang="en-US" altLang="en-US" sz="2000" b="1">
                <a:solidFill>
                  <a:srgbClr val="0033CC"/>
                </a:solidFill>
                <a:hlinkClick r:id="rId6"/>
              </a:rPr>
              <a:t>6</a:t>
            </a:r>
            <a:r>
              <a:rPr lang="en-US" altLang="en-US" sz="2000">
                <a:solidFill>
                  <a:srgbClr val="0033CC"/>
                </a:solidFill>
              </a:rPr>
              <a:t> Y las multitudes unánimes prestaban atención a lo que Felipe decía, al oír y ver las señales que hacía</a:t>
            </a:r>
            <a:r>
              <a:rPr lang="en-US" altLang="en-US" sz="2000"/>
              <a:t>. </a:t>
            </a:r>
            <a:r>
              <a:rPr lang="en-US" altLang="en-US" sz="2000" b="1">
                <a:hlinkClick r:id="rId7"/>
              </a:rPr>
              <a:t>7</a:t>
            </a:r>
            <a:r>
              <a:rPr lang="en-US" altLang="en-US" sz="2000"/>
              <a:t> Porque </a:t>
            </a:r>
            <a:r>
              <a:rPr lang="en-US" altLang="en-US" sz="2000" i="1"/>
              <a:t>de</a:t>
            </a:r>
            <a:r>
              <a:rPr lang="en-US" altLang="en-US" sz="2000"/>
              <a:t> muchos que tenían espíritus inmundos, </a:t>
            </a:r>
            <a:r>
              <a:rPr lang="en-US" altLang="en-US" sz="2000" i="1"/>
              <a:t>éstos</a:t>
            </a:r>
            <a:r>
              <a:rPr lang="en-US" altLang="en-US" sz="2000"/>
              <a:t> salían </a:t>
            </a:r>
            <a:r>
              <a:rPr lang="en-US" altLang="en-US" sz="2000" i="1"/>
              <a:t>de ellos</a:t>
            </a:r>
            <a:r>
              <a:rPr lang="en-US" altLang="en-US" sz="2000"/>
              <a:t> gritando a gran voz; y muchos que habían sido paralíticos y cojos eran sanados. </a:t>
            </a:r>
            <a:r>
              <a:rPr lang="en-US" altLang="en-US" sz="2000" b="1">
                <a:hlinkClick r:id="rId8"/>
              </a:rPr>
              <a:t>8</a:t>
            </a:r>
            <a:r>
              <a:rPr lang="en-US" altLang="en-US" sz="2000"/>
              <a:t> Y había gran regocijo en aquella ciudad.</a:t>
            </a:r>
            <a:r>
              <a:rPr lang="en-US" altLang="en-US"/>
              <a:t> </a:t>
            </a:r>
            <a:br>
              <a:rPr lang="en-US" altLang="en-US"/>
            </a:br>
            <a:endParaRPr lang="en-US" altLang="en-US"/>
          </a:p>
        </p:txBody>
      </p:sp>
      <p:sp>
        <p:nvSpPr>
          <p:cNvPr id="2" name="Rectangle 1">
            <a:extLst>
              <a:ext uri="{FF2B5EF4-FFF2-40B4-BE49-F238E27FC236}">
                <a16:creationId xmlns:a16="http://schemas.microsoft.com/office/drawing/2014/main" id="{B4550676-BCA8-57E0-1F5E-D6AAC358BC11}"/>
              </a:ext>
            </a:extLst>
          </p:cNvPr>
          <p:cNvSpPr/>
          <p:nvPr/>
        </p:nvSpPr>
        <p:spPr>
          <a:xfrm>
            <a:off x="436563" y="1676400"/>
            <a:ext cx="6284912" cy="523875"/>
          </a:xfrm>
          <a:prstGeom prst="rect">
            <a:avLst/>
          </a:prstGeom>
        </p:spPr>
        <p:txBody>
          <a:bodyPr wrap="none">
            <a:spAutoFit/>
          </a:bodyPr>
          <a:lstStyle/>
          <a:p>
            <a:pPr>
              <a:defRPr/>
            </a:pPr>
            <a:r>
              <a:rPr lang="en-US" altLang="en-US" sz="2800" dirty="0">
                <a:solidFill>
                  <a:schemeClr val="accent5">
                    <a:lumMod val="50000"/>
                  </a:schemeClr>
                </a:solidFill>
              </a:rPr>
              <a:t>(La Primera </a:t>
            </a:r>
            <a:r>
              <a:rPr lang="en-US" altLang="en-US" sz="2800" dirty="0" err="1">
                <a:solidFill>
                  <a:schemeClr val="accent5">
                    <a:lumMod val="50000"/>
                  </a:schemeClr>
                </a:solidFill>
              </a:rPr>
              <a:t>Persecucion</a:t>
            </a:r>
            <a:r>
              <a:rPr lang="en-US" altLang="en-US" sz="2800" dirty="0">
                <a:solidFill>
                  <a:schemeClr val="accent5">
                    <a:lumMod val="50000"/>
                  </a:schemeClr>
                </a:solidFill>
              </a:rPr>
              <a:t> de la </a:t>
            </a:r>
            <a:r>
              <a:rPr lang="en-US" altLang="en-US" sz="2800" dirty="0" err="1">
                <a:solidFill>
                  <a:schemeClr val="accent5">
                    <a:lumMod val="50000"/>
                  </a:schemeClr>
                </a:solidFill>
              </a:rPr>
              <a:t>Iglesia</a:t>
            </a:r>
            <a:r>
              <a:rPr lang="en-US" altLang="en-US" sz="2800" dirty="0">
                <a:solidFill>
                  <a:schemeClr val="accent5">
                    <a:lumMod val="50000"/>
                  </a:schemeClr>
                </a:solidFill>
              </a:rPr>
              <a:t>)</a:t>
            </a:r>
            <a:endParaRPr lang="es-ES_tradnl" sz="2800" dirty="0"/>
          </a:p>
        </p:txBody>
      </p:sp>
      <p:pic>
        <p:nvPicPr>
          <p:cNvPr id="89093" name="Picture 3">
            <a:extLst>
              <a:ext uri="{FF2B5EF4-FFF2-40B4-BE49-F238E27FC236}">
                <a16:creationId xmlns:a16="http://schemas.microsoft.com/office/drawing/2014/main" id="{D30EEFFA-BFAE-221C-CC8F-2213016AE1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0350" y="914400"/>
            <a:ext cx="2508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AE97B0B-B409-2CAD-D5E0-0CB0CA4B0959}"/>
              </a:ext>
            </a:extLst>
          </p:cNvPr>
          <p:cNvSpPr>
            <a:spLocks noGrp="1" noChangeArrowheads="1"/>
          </p:cNvSpPr>
          <p:nvPr>
            <p:ph type="title"/>
          </p:nvPr>
        </p:nvSpPr>
        <p:spPr>
          <a:xfrm>
            <a:off x="457200" y="228600"/>
            <a:ext cx="8229600" cy="941388"/>
          </a:xfrm>
        </p:spPr>
        <p:txBody>
          <a:bodyPr/>
          <a:lstStyle/>
          <a:p>
            <a:pPr eaLnBrk="1" hangingPunct="1"/>
            <a:r>
              <a:rPr lang="en-US" altLang="en-US" sz="5000"/>
              <a:t>Segunda Division: </a:t>
            </a:r>
            <a:r>
              <a:rPr lang="en-US" altLang="en-US" sz="3800"/>
              <a:t> Caps. 8-12</a:t>
            </a:r>
            <a:br>
              <a:rPr lang="en-US" altLang="en-US" sz="3800"/>
            </a:br>
            <a:r>
              <a:rPr lang="en-US" altLang="en-US" sz="3800"/>
              <a:t>          La iglesia de Judea y Samaria</a:t>
            </a:r>
          </a:p>
        </p:txBody>
      </p:sp>
      <p:sp>
        <p:nvSpPr>
          <p:cNvPr id="90115" name="Rectangle 3">
            <a:extLst>
              <a:ext uri="{FF2B5EF4-FFF2-40B4-BE49-F238E27FC236}">
                <a16:creationId xmlns:a16="http://schemas.microsoft.com/office/drawing/2014/main" id="{F1B05407-BF20-3749-0521-23678AE37FFB}"/>
              </a:ext>
            </a:extLst>
          </p:cNvPr>
          <p:cNvSpPr>
            <a:spLocks noChangeArrowheads="1"/>
          </p:cNvSpPr>
          <p:nvPr/>
        </p:nvSpPr>
        <p:spPr bwMode="auto">
          <a:xfrm rot="5400000">
            <a:off x="3733800" y="1905000"/>
            <a:ext cx="1295400" cy="5562600"/>
          </a:xfrm>
          <a:prstGeom prst="rect">
            <a:avLst/>
          </a:prstGeom>
          <a:solidFill>
            <a:srgbClr val="6BC4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90116" name="AutoShape 4">
            <a:extLst>
              <a:ext uri="{FF2B5EF4-FFF2-40B4-BE49-F238E27FC236}">
                <a16:creationId xmlns:a16="http://schemas.microsoft.com/office/drawing/2014/main" id="{78163D24-04D6-DB8F-67BD-0F5153C0B172}"/>
              </a:ext>
            </a:extLst>
          </p:cNvPr>
          <p:cNvSpPr>
            <a:spLocks/>
          </p:cNvSpPr>
          <p:nvPr/>
        </p:nvSpPr>
        <p:spPr bwMode="auto">
          <a:xfrm rot="-5400000">
            <a:off x="3924300" y="266700"/>
            <a:ext cx="914400" cy="6019800"/>
          </a:xfrm>
          <a:prstGeom prst="rightBrace">
            <a:avLst>
              <a:gd name="adj1" fmla="val 548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0117" name="Text Box 5">
            <a:extLst>
              <a:ext uri="{FF2B5EF4-FFF2-40B4-BE49-F238E27FC236}">
                <a16:creationId xmlns:a16="http://schemas.microsoft.com/office/drawing/2014/main" id="{F593A5FE-EF3F-7C4E-0611-E06819F8FE11}"/>
              </a:ext>
            </a:extLst>
          </p:cNvPr>
          <p:cNvSpPr txBox="1">
            <a:spLocks noChangeArrowheads="1"/>
          </p:cNvSpPr>
          <p:nvPr/>
        </p:nvSpPr>
        <p:spPr bwMode="auto">
          <a:xfrm>
            <a:off x="3810000" y="210185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Capitulo9</a:t>
            </a:r>
          </a:p>
        </p:txBody>
      </p:sp>
      <p:sp>
        <p:nvSpPr>
          <p:cNvPr id="90118" name="Text Box 7">
            <a:extLst>
              <a:ext uri="{FF2B5EF4-FFF2-40B4-BE49-F238E27FC236}">
                <a16:creationId xmlns:a16="http://schemas.microsoft.com/office/drawing/2014/main" id="{DAEB88C0-6698-D91D-DAB8-54FC1A759A36}"/>
              </a:ext>
            </a:extLst>
          </p:cNvPr>
          <p:cNvSpPr txBox="1">
            <a:spLocks noChangeArrowheads="1"/>
          </p:cNvSpPr>
          <p:nvPr/>
        </p:nvSpPr>
        <p:spPr bwMode="auto">
          <a:xfrm>
            <a:off x="1905000" y="4114800"/>
            <a:ext cx="4953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La conversion de Pablo</a:t>
            </a:r>
          </a:p>
          <a:p>
            <a:pPr algn="ctr" eaLnBrk="1" hangingPunct="1">
              <a:spcBef>
                <a:spcPct val="50000"/>
              </a:spcBef>
            </a:pPr>
            <a:r>
              <a:rPr lang="en-US" altLang="en-US"/>
              <a:t>Curacion de Eneas</a:t>
            </a:r>
          </a:p>
          <a:p>
            <a:pPr algn="ctr" eaLnBrk="1" hangingPunct="1">
              <a:spcBef>
                <a:spcPct val="50000"/>
              </a:spcBef>
            </a:pPr>
            <a:r>
              <a:rPr lang="en-US" altLang="en-US"/>
              <a:t>Resurreccion de Dorcas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AFB4642E-3DB4-46E7-CF90-291968F15F92}"/>
              </a:ext>
            </a:extLst>
          </p:cNvPr>
          <p:cNvSpPr>
            <a:spLocks noGrp="1" noChangeArrowheads="1"/>
          </p:cNvSpPr>
          <p:nvPr>
            <p:ph type="title"/>
          </p:nvPr>
        </p:nvSpPr>
        <p:spPr/>
        <p:txBody>
          <a:bodyPr/>
          <a:lstStyle/>
          <a:p>
            <a:pPr eaLnBrk="1" hangingPunct="1"/>
            <a:r>
              <a:rPr lang="en-US" altLang="en-US" sz="5000"/>
              <a:t>Segunda Division: </a:t>
            </a:r>
            <a:r>
              <a:rPr lang="en-US" altLang="en-US" sz="3800"/>
              <a:t> Caps. 8-12</a:t>
            </a:r>
            <a:br>
              <a:rPr lang="en-US" altLang="en-US" sz="3800"/>
            </a:br>
            <a:r>
              <a:rPr lang="en-US" altLang="en-US" sz="3800"/>
              <a:t>La iglesia de Judea y Samaria</a:t>
            </a:r>
          </a:p>
        </p:txBody>
      </p:sp>
      <p:sp>
        <p:nvSpPr>
          <p:cNvPr id="91139" name="Rectangle 5">
            <a:extLst>
              <a:ext uri="{FF2B5EF4-FFF2-40B4-BE49-F238E27FC236}">
                <a16:creationId xmlns:a16="http://schemas.microsoft.com/office/drawing/2014/main" id="{A1578C78-C2CE-EA4A-E393-9CBEC3AEB867}"/>
              </a:ext>
            </a:extLst>
          </p:cNvPr>
          <p:cNvSpPr>
            <a:spLocks noChangeArrowheads="1"/>
          </p:cNvSpPr>
          <p:nvPr/>
        </p:nvSpPr>
        <p:spPr bwMode="auto">
          <a:xfrm>
            <a:off x="609600" y="2225675"/>
            <a:ext cx="82296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Capitulo 9</a:t>
            </a:r>
          </a:p>
          <a:p>
            <a:pPr algn="ctr" eaLnBrk="1" hangingPunct="1"/>
            <a:endParaRPr lang="en-US" altLang="en-US" sz="1200"/>
          </a:p>
          <a:p>
            <a:pPr eaLnBrk="1" hangingPunct="1"/>
            <a:r>
              <a:rPr lang="en-US" altLang="en-US" sz="1900"/>
              <a:t>Saulo, respirando todavía amenazas y muerte </a:t>
            </a:r>
            <a:r>
              <a:rPr lang="en-US" altLang="en-US" sz="1900">
                <a:solidFill>
                  <a:srgbClr val="0033CC"/>
                </a:solidFill>
              </a:rPr>
              <a:t>contra los discípulos del Señor</a:t>
            </a:r>
            <a:r>
              <a:rPr lang="en-US" altLang="en-US" sz="1900"/>
              <a:t>, fue al sumo sacerdote, </a:t>
            </a:r>
            <a:r>
              <a:rPr lang="en-US" altLang="en-US" sz="1900" b="1">
                <a:hlinkClick r:id="rId2"/>
              </a:rPr>
              <a:t>2</a:t>
            </a:r>
            <a:r>
              <a:rPr lang="en-US" altLang="en-US" sz="1900"/>
              <a:t> y le pidió cartas para las sinagogas de Damasco, para que si encontraba algunos que </a:t>
            </a:r>
            <a:r>
              <a:rPr lang="en-US" altLang="en-US" sz="1900">
                <a:solidFill>
                  <a:srgbClr val="0033CC"/>
                </a:solidFill>
              </a:rPr>
              <a:t>pertenecieran al Camino</a:t>
            </a:r>
            <a:r>
              <a:rPr lang="en-US" altLang="en-US" sz="1900"/>
              <a:t>, tanto hombres como mujeres, los pudiera llevar atados a Jerusalén. </a:t>
            </a:r>
            <a:r>
              <a:rPr lang="en-US" altLang="en-US" sz="1900" b="1">
                <a:hlinkClick r:id="rId3"/>
              </a:rPr>
              <a:t>3</a:t>
            </a:r>
            <a:r>
              <a:rPr lang="en-US" altLang="en-US" sz="1900"/>
              <a:t> Y sucedió que mientras viajaba, al acercarse a Damasco, de repente resplandeció en su derredor una luz del cielo; </a:t>
            </a:r>
            <a:r>
              <a:rPr lang="en-US" altLang="en-US" sz="1900" b="1">
                <a:hlinkClick r:id="rId4"/>
              </a:rPr>
              <a:t>4</a:t>
            </a:r>
            <a:r>
              <a:rPr lang="en-US" altLang="en-US" sz="1900"/>
              <a:t> y al caer a tierra, oyó una voz que le decía: </a:t>
            </a:r>
            <a:r>
              <a:rPr lang="en-US" altLang="en-US" sz="1900">
                <a:solidFill>
                  <a:srgbClr val="0033CC"/>
                </a:solidFill>
              </a:rPr>
              <a:t>Saulo, Saulo, ¿por qué me persigues?</a:t>
            </a:r>
            <a:r>
              <a:rPr lang="en-US" altLang="en-US" sz="1900"/>
              <a:t> </a:t>
            </a:r>
            <a:r>
              <a:rPr lang="en-US" altLang="en-US" sz="1900" b="1">
                <a:hlinkClick r:id="rId5"/>
              </a:rPr>
              <a:t>5</a:t>
            </a:r>
            <a:r>
              <a:rPr lang="en-US" altLang="en-US" sz="1900"/>
              <a:t> Y él dijo: ¿Quién eres, Señor? Y El </a:t>
            </a:r>
            <a:r>
              <a:rPr lang="en-US" altLang="en-US" sz="1900" i="1"/>
              <a:t>respondió: </a:t>
            </a:r>
            <a:r>
              <a:rPr lang="en-US" altLang="en-US" sz="1900">
                <a:solidFill>
                  <a:srgbClr val="C40000"/>
                </a:solidFill>
              </a:rPr>
              <a:t>Yo soy Jesús a quien tú persigues;</a:t>
            </a:r>
            <a:r>
              <a:rPr lang="en-US" altLang="en-US" sz="1900"/>
              <a:t> </a:t>
            </a:r>
            <a:r>
              <a:rPr lang="en-US" altLang="en-US" sz="1900" b="1">
                <a:hlinkClick r:id="rId6"/>
              </a:rPr>
              <a:t>6</a:t>
            </a:r>
            <a:r>
              <a:rPr lang="en-US" altLang="en-US" sz="1900"/>
              <a:t> levántate, entra en la ciudad, y se te dirá lo que debes hacer. </a:t>
            </a:r>
            <a:r>
              <a:rPr lang="en-US" altLang="en-US" sz="1900" b="1">
                <a:hlinkClick r:id="rId7"/>
              </a:rPr>
              <a:t>7</a:t>
            </a:r>
            <a:r>
              <a:rPr lang="en-US" altLang="en-US" sz="1900"/>
              <a:t> Los hombres que iban con él se detuvieron atónitos, oyendo la voz, pero sin ver a nadie. </a:t>
            </a:r>
            <a:r>
              <a:rPr lang="en-US" altLang="en-US" sz="1900" b="1">
                <a:hlinkClick r:id="rId8"/>
              </a:rPr>
              <a:t>8</a:t>
            </a:r>
            <a:r>
              <a:rPr lang="en-US" altLang="en-US" sz="1900"/>
              <a:t> Saulo se levantó del suelo, y aunque sus ojos estaban abiertos, no veía nada; y llevándolo por la mano, lo trajeron a Damasco. </a:t>
            </a:r>
            <a:r>
              <a:rPr lang="en-US" altLang="en-US" sz="1900" b="1">
                <a:hlinkClick r:id="rId9"/>
              </a:rPr>
              <a:t>9</a:t>
            </a:r>
            <a:r>
              <a:rPr lang="en-US" altLang="en-US" sz="1900"/>
              <a:t> Y estuvo tres días sin ver, y no comió ni bebió.</a:t>
            </a:r>
            <a:r>
              <a:rPr lang="en-US" altLang="en-US"/>
              <a:t> </a:t>
            </a:r>
            <a:br>
              <a:rPr lang="en-US" altLang="en-US"/>
            </a:br>
            <a:endParaRPr lang="en-US" altLang="en-US"/>
          </a:p>
        </p:txBody>
      </p:sp>
      <p:sp>
        <p:nvSpPr>
          <p:cNvPr id="2" name="Rectangle 1">
            <a:extLst>
              <a:ext uri="{FF2B5EF4-FFF2-40B4-BE49-F238E27FC236}">
                <a16:creationId xmlns:a16="http://schemas.microsoft.com/office/drawing/2014/main" id="{2F63766A-6DBB-AE1F-D14B-7E24A95251BF}"/>
              </a:ext>
            </a:extLst>
          </p:cNvPr>
          <p:cNvSpPr/>
          <p:nvPr/>
        </p:nvSpPr>
        <p:spPr>
          <a:xfrm>
            <a:off x="487363" y="1676400"/>
            <a:ext cx="3765550" cy="523875"/>
          </a:xfrm>
          <a:prstGeom prst="rect">
            <a:avLst/>
          </a:prstGeom>
        </p:spPr>
        <p:txBody>
          <a:bodyPr wrap="none">
            <a:spAutoFit/>
          </a:bodyPr>
          <a:lstStyle/>
          <a:p>
            <a:pPr>
              <a:defRPr/>
            </a:pPr>
            <a:r>
              <a:rPr lang="en-US" altLang="en-US" sz="2800" dirty="0">
                <a:solidFill>
                  <a:schemeClr val="accent5">
                    <a:lumMod val="50000"/>
                  </a:schemeClr>
                </a:solidFill>
              </a:rPr>
              <a:t>(Conversion de Pablo)</a:t>
            </a:r>
            <a:endParaRPr lang="es-ES_tradnl" sz="2800" dirty="0"/>
          </a:p>
        </p:txBody>
      </p:sp>
      <p:pic>
        <p:nvPicPr>
          <p:cNvPr id="91141" name="Picture 5">
            <a:extLst>
              <a:ext uri="{FF2B5EF4-FFF2-40B4-BE49-F238E27FC236}">
                <a16:creationId xmlns:a16="http://schemas.microsoft.com/office/drawing/2014/main" id="{DAEC9758-1AFB-289C-7F00-926D81EAA5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10350" y="914400"/>
            <a:ext cx="2508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B1635AD0-A44C-D55E-CEFA-2502027A964F}"/>
              </a:ext>
            </a:extLst>
          </p:cNvPr>
          <p:cNvSpPr>
            <a:spLocks noGrp="1" noChangeArrowheads="1"/>
          </p:cNvSpPr>
          <p:nvPr>
            <p:ph type="title"/>
          </p:nvPr>
        </p:nvSpPr>
        <p:spPr>
          <a:xfrm>
            <a:off x="457200" y="228600"/>
            <a:ext cx="8229600" cy="941388"/>
          </a:xfrm>
        </p:spPr>
        <p:txBody>
          <a:bodyPr/>
          <a:lstStyle/>
          <a:p>
            <a:pPr eaLnBrk="1" hangingPunct="1"/>
            <a:r>
              <a:rPr lang="en-US" altLang="en-US" sz="5000"/>
              <a:t>Segunda Division: </a:t>
            </a:r>
            <a:r>
              <a:rPr lang="en-US" altLang="en-US" sz="3800"/>
              <a:t> Caps. 8-12               	  La iglesia de Judea y Samaria</a:t>
            </a:r>
          </a:p>
        </p:txBody>
      </p:sp>
      <p:sp>
        <p:nvSpPr>
          <p:cNvPr id="92163" name="Rectangle 3">
            <a:extLst>
              <a:ext uri="{FF2B5EF4-FFF2-40B4-BE49-F238E27FC236}">
                <a16:creationId xmlns:a16="http://schemas.microsoft.com/office/drawing/2014/main" id="{728C0A46-A999-D893-E31C-EDB7DEF6BAB6}"/>
              </a:ext>
            </a:extLst>
          </p:cNvPr>
          <p:cNvSpPr>
            <a:spLocks noChangeArrowheads="1"/>
          </p:cNvSpPr>
          <p:nvPr/>
        </p:nvSpPr>
        <p:spPr bwMode="auto">
          <a:xfrm rot="5400000">
            <a:off x="3733800" y="1905000"/>
            <a:ext cx="1295400" cy="5562600"/>
          </a:xfrm>
          <a:prstGeom prst="rect">
            <a:avLst/>
          </a:prstGeom>
          <a:solidFill>
            <a:srgbClr val="6BC4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92164" name="AutoShape 4">
            <a:extLst>
              <a:ext uri="{FF2B5EF4-FFF2-40B4-BE49-F238E27FC236}">
                <a16:creationId xmlns:a16="http://schemas.microsoft.com/office/drawing/2014/main" id="{762331FE-00B7-D926-25BF-E1D9990DF0C7}"/>
              </a:ext>
            </a:extLst>
          </p:cNvPr>
          <p:cNvSpPr>
            <a:spLocks/>
          </p:cNvSpPr>
          <p:nvPr/>
        </p:nvSpPr>
        <p:spPr bwMode="auto">
          <a:xfrm rot="-5400000">
            <a:off x="3924300" y="266700"/>
            <a:ext cx="914400" cy="6019800"/>
          </a:xfrm>
          <a:prstGeom prst="rightBrace">
            <a:avLst>
              <a:gd name="adj1" fmla="val 548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165" name="Text Box 5">
            <a:extLst>
              <a:ext uri="{FF2B5EF4-FFF2-40B4-BE49-F238E27FC236}">
                <a16:creationId xmlns:a16="http://schemas.microsoft.com/office/drawing/2014/main" id="{163A1289-47EB-FC56-A772-9D09725CA527}"/>
              </a:ext>
            </a:extLst>
          </p:cNvPr>
          <p:cNvSpPr txBox="1">
            <a:spLocks noChangeArrowheads="1"/>
          </p:cNvSpPr>
          <p:nvPr/>
        </p:nvSpPr>
        <p:spPr bwMode="auto">
          <a:xfrm>
            <a:off x="3810000" y="210185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Capitulo10</a:t>
            </a:r>
          </a:p>
        </p:txBody>
      </p:sp>
      <p:sp>
        <p:nvSpPr>
          <p:cNvPr id="92166" name="Text Box 7">
            <a:extLst>
              <a:ext uri="{FF2B5EF4-FFF2-40B4-BE49-F238E27FC236}">
                <a16:creationId xmlns:a16="http://schemas.microsoft.com/office/drawing/2014/main" id="{3E72438A-85A3-E596-C25D-0B8D356C7201}"/>
              </a:ext>
            </a:extLst>
          </p:cNvPr>
          <p:cNvSpPr txBox="1">
            <a:spLocks noChangeArrowheads="1"/>
          </p:cNvSpPr>
          <p:nvPr/>
        </p:nvSpPr>
        <p:spPr bwMode="auto">
          <a:xfrm>
            <a:off x="1905000" y="4114800"/>
            <a:ext cx="4953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La conversion de Cornelio, el primer gentil en la iglesia</a:t>
            </a:r>
          </a:p>
          <a:p>
            <a:pPr algn="ctr" eaLnBrk="1" hangingPunct="1">
              <a:spcBef>
                <a:spcPct val="50000"/>
              </a:spcBef>
            </a:pPr>
            <a:r>
              <a:rPr lang="en-US" altLang="en-US"/>
              <a:t>El primer mensaje a gentiles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3">
            <a:extLst>
              <a:ext uri="{FF2B5EF4-FFF2-40B4-BE49-F238E27FC236}">
                <a16:creationId xmlns:a16="http://schemas.microsoft.com/office/drawing/2014/main" id="{469462BC-C7D1-FD13-E422-7540775BB689}"/>
              </a:ext>
            </a:extLst>
          </p:cNvPr>
          <p:cNvSpPr>
            <a:spLocks noGrp="1" noChangeArrowheads="1"/>
          </p:cNvSpPr>
          <p:nvPr>
            <p:ph type="title"/>
          </p:nvPr>
        </p:nvSpPr>
        <p:spPr/>
        <p:txBody>
          <a:bodyPr/>
          <a:lstStyle/>
          <a:p>
            <a:pPr eaLnBrk="1" hangingPunct="1"/>
            <a:r>
              <a:rPr lang="en-US" altLang="en-US" sz="5000"/>
              <a:t>Segunda Division: </a:t>
            </a:r>
            <a:r>
              <a:rPr lang="en-US" altLang="en-US" sz="3800"/>
              <a:t> Caps. 8-12</a:t>
            </a:r>
            <a:br>
              <a:rPr lang="en-US" altLang="en-US" sz="3800"/>
            </a:br>
            <a:r>
              <a:rPr lang="en-US" altLang="en-US" sz="3800"/>
              <a:t>La iglesia de Judea y Samaria</a:t>
            </a:r>
          </a:p>
        </p:txBody>
      </p:sp>
      <p:sp>
        <p:nvSpPr>
          <p:cNvPr id="93187" name="Rectangle 5">
            <a:extLst>
              <a:ext uri="{FF2B5EF4-FFF2-40B4-BE49-F238E27FC236}">
                <a16:creationId xmlns:a16="http://schemas.microsoft.com/office/drawing/2014/main" id="{9EC034D2-2A19-C0F4-1850-4B932D7AE141}"/>
              </a:ext>
            </a:extLst>
          </p:cNvPr>
          <p:cNvSpPr>
            <a:spLocks noChangeArrowheads="1"/>
          </p:cNvSpPr>
          <p:nvPr/>
        </p:nvSpPr>
        <p:spPr bwMode="auto">
          <a:xfrm>
            <a:off x="304800" y="2241550"/>
            <a:ext cx="8610600"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900"/>
              <a:t> Capitulo 10</a:t>
            </a:r>
          </a:p>
          <a:p>
            <a:pPr algn="ctr" eaLnBrk="1" hangingPunct="1"/>
            <a:endParaRPr lang="en-US" altLang="en-US" sz="1000"/>
          </a:p>
          <a:p>
            <a:pPr eaLnBrk="1" hangingPunct="1"/>
            <a:r>
              <a:rPr lang="en-US" altLang="en-US" sz="1900" i="1"/>
              <a:t>Había</a:t>
            </a:r>
            <a:r>
              <a:rPr lang="en-US" altLang="en-US" sz="1900"/>
              <a:t> en Cesarea un hombre llamado Cornelio, centurión de la cohorte llamada la Italiana, </a:t>
            </a:r>
            <a:r>
              <a:rPr lang="en-US" altLang="en-US" sz="1900" b="1">
                <a:hlinkClick r:id="rId2"/>
              </a:rPr>
              <a:t>2</a:t>
            </a:r>
            <a:r>
              <a:rPr lang="en-US" altLang="en-US" sz="1900"/>
              <a:t> </a:t>
            </a:r>
            <a:r>
              <a:rPr lang="en-US" altLang="en-US" sz="1900">
                <a:solidFill>
                  <a:srgbClr val="0033CC"/>
                </a:solidFill>
              </a:rPr>
              <a:t>piadoso y temeroso de Dios</a:t>
            </a:r>
            <a:r>
              <a:rPr lang="en-US" altLang="en-US" sz="1900"/>
              <a:t> con toda su casa, que daba muchas limosnas al pueblo </a:t>
            </a:r>
            <a:r>
              <a:rPr lang="en-US" altLang="en-US" sz="1900" i="1"/>
              <a:t>judío</a:t>
            </a:r>
            <a:r>
              <a:rPr lang="en-US" altLang="en-US" sz="1900"/>
              <a:t> y oraba a Dios continuamente. </a:t>
            </a:r>
            <a:r>
              <a:rPr lang="en-US" altLang="en-US" sz="1900" b="1">
                <a:hlinkClick r:id="rId3"/>
              </a:rPr>
              <a:t>3</a:t>
            </a:r>
            <a:r>
              <a:rPr lang="en-US" altLang="en-US" sz="1900"/>
              <a:t> Como a la hora novena del día, vio claramente en una visión a un ángel de Dios que entraba a </a:t>
            </a:r>
            <a:r>
              <a:rPr lang="en-US" altLang="en-US" sz="1900" i="1"/>
              <a:t>donde</a:t>
            </a:r>
            <a:r>
              <a:rPr lang="en-US" altLang="en-US" sz="1900"/>
              <a:t> él </a:t>
            </a:r>
            <a:r>
              <a:rPr lang="en-US" altLang="en-US" sz="1900" i="1"/>
              <a:t>estaba</a:t>
            </a:r>
            <a:r>
              <a:rPr lang="en-US" altLang="en-US" sz="1900"/>
              <a:t> y le decía: Cornelio. </a:t>
            </a:r>
            <a:r>
              <a:rPr lang="en-US" altLang="en-US" sz="1900" b="1">
                <a:hlinkClick r:id="rId4"/>
              </a:rPr>
              <a:t>4</a:t>
            </a:r>
            <a:r>
              <a:rPr lang="en-US" altLang="en-US" sz="1900"/>
              <a:t> Mirándolo fijamente y atemorizado, </a:t>
            </a:r>
            <a:r>
              <a:rPr lang="en-US" altLang="en-US" sz="1900" i="1"/>
              <a:t>Cornelio</a:t>
            </a:r>
            <a:r>
              <a:rPr lang="en-US" altLang="en-US" sz="1900"/>
              <a:t> dijo: ¿Qué quieres, Señor? Y él le dijo: </a:t>
            </a:r>
            <a:r>
              <a:rPr lang="en-US" altLang="en-US" sz="1900">
                <a:solidFill>
                  <a:srgbClr val="0033CC"/>
                </a:solidFill>
              </a:rPr>
              <a:t>Tus oraciones y limosnas han ascendido como memorial delante de Dios</a:t>
            </a:r>
            <a:r>
              <a:rPr lang="en-US" altLang="en-US" sz="1900"/>
              <a:t>. </a:t>
            </a:r>
            <a:r>
              <a:rPr lang="en-US" altLang="en-US" sz="1900" b="1">
                <a:hlinkClick r:id="rId5"/>
              </a:rPr>
              <a:t>5</a:t>
            </a:r>
            <a:r>
              <a:rPr lang="en-US" altLang="en-US" sz="1900"/>
              <a:t> Despacha ahora </a:t>
            </a:r>
            <a:r>
              <a:rPr lang="en-US" altLang="en-US" sz="1900" i="1"/>
              <a:t>algunos</a:t>
            </a:r>
            <a:r>
              <a:rPr lang="en-US" altLang="en-US" sz="1900"/>
              <a:t> hombres a Jope, y manda traer a un </a:t>
            </a:r>
            <a:r>
              <a:rPr lang="en-US" altLang="en-US" sz="1900" i="1"/>
              <a:t>hombre llamado</a:t>
            </a:r>
            <a:r>
              <a:rPr lang="en-US" altLang="en-US" sz="1900"/>
              <a:t> Simón, que también se llama Pedro. </a:t>
            </a:r>
            <a:r>
              <a:rPr lang="en-US" altLang="en-US" sz="1900" b="1">
                <a:hlinkClick r:id="rId6"/>
              </a:rPr>
              <a:t>6</a:t>
            </a:r>
            <a:r>
              <a:rPr lang="en-US" altLang="en-US" sz="1900"/>
              <a:t> Este se hospeda con un curtidor </a:t>
            </a:r>
            <a:r>
              <a:rPr lang="en-US" altLang="en-US" sz="1900" i="1"/>
              <a:t>llamado</a:t>
            </a:r>
            <a:r>
              <a:rPr lang="en-US" altLang="en-US" sz="1900"/>
              <a:t> Simón, cuya casa está junto al mar. </a:t>
            </a:r>
            <a:r>
              <a:rPr lang="en-US" altLang="en-US" sz="1900" b="1">
                <a:hlinkClick r:id="rId7"/>
              </a:rPr>
              <a:t>7</a:t>
            </a:r>
            <a:r>
              <a:rPr lang="en-US" altLang="en-US" sz="1900"/>
              <a:t> Y después que el ángel que le hablaba se había ido, </a:t>
            </a:r>
            <a:r>
              <a:rPr lang="en-US" altLang="en-US" sz="1900" i="1"/>
              <a:t>Cornelio</a:t>
            </a:r>
            <a:r>
              <a:rPr lang="en-US" altLang="en-US" sz="1900"/>
              <a:t> llamó a dos de los criados y a un soldado piadoso de los que constantemente le servían, </a:t>
            </a:r>
            <a:r>
              <a:rPr lang="en-US" altLang="en-US" sz="1900" b="1">
                <a:hlinkClick r:id="rId8"/>
              </a:rPr>
              <a:t>8</a:t>
            </a:r>
            <a:r>
              <a:rPr lang="en-US" altLang="en-US" sz="1900"/>
              <a:t> y después de explicarles todo, los envió a Jope.</a:t>
            </a:r>
            <a:r>
              <a:rPr lang="en-US" altLang="en-US"/>
              <a:t> </a:t>
            </a:r>
            <a:br>
              <a:rPr lang="en-US" altLang="en-US"/>
            </a:br>
            <a:endParaRPr lang="en-US" altLang="en-US"/>
          </a:p>
        </p:txBody>
      </p:sp>
      <p:sp>
        <p:nvSpPr>
          <p:cNvPr id="2" name="Rectangle 1">
            <a:extLst>
              <a:ext uri="{FF2B5EF4-FFF2-40B4-BE49-F238E27FC236}">
                <a16:creationId xmlns:a16="http://schemas.microsoft.com/office/drawing/2014/main" id="{4AEA3C4E-B81D-E773-E33F-0EADFBF5B551}"/>
              </a:ext>
            </a:extLst>
          </p:cNvPr>
          <p:cNvSpPr/>
          <p:nvPr/>
        </p:nvSpPr>
        <p:spPr>
          <a:xfrm>
            <a:off x="457200" y="1644650"/>
            <a:ext cx="4483100" cy="523875"/>
          </a:xfrm>
          <a:prstGeom prst="rect">
            <a:avLst/>
          </a:prstGeom>
        </p:spPr>
        <p:txBody>
          <a:bodyPr wrap="none">
            <a:spAutoFit/>
          </a:bodyPr>
          <a:lstStyle/>
          <a:p>
            <a:pPr>
              <a:defRPr/>
            </a:pPr>
            <a:r>
              <a:rPr lang="en-US" altLang="en-US" sz="2800" dirty="0">
                <a:solidFill>
                  <a:schemeClr val="accent5">
                    <a:lumMod val="50000"/>
                  </a:schemeClr>
                </a:solidFill>
              </a:rPr>
              <a:t>(Cornelio, El Primer Gentil)</a:t>
            </a:r>
            <a:endParaRPr lang="es-ES_tradnl" sz="2800" dirty="0"/>
          </a:p>
        </p:txBody>
      </p:sp>
      <p:pic>
        <p:nvPicPr>
          <p:cNvPr id="93189" name="Picture 5">
            <a:extLst>
              <a:ext uri="{FF2B5EF4-FFF2-40B4-BE49-F238E27FC236}">
                <a16:creationId xmlns:a16="http://schemas.microsoft.com/office/drawing/2014/main" id="{9459CB40-94D5-A679-32FA-2435E09AFC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0350" y="914400"/>
            <a:ext cx="2508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615796FE-E09D-5F8A-7603-1C76A3962411}"/>
              </a:ext>
            </a:extLst>
          </p:cNvPr>
          <p:cNvSpPr>
            <a:spLocks noGrp="1" noChangeArrowheads="1"/>
          </p:cNvSpPr>
          <p:nvPr>
            <p:ph type="title"/>
          </p:nvPr>
        </p:nvSpPr>
        <p:spPr/>
        <p:txBody>
          <a:bodyPr/>
          <a:lstStyle/>
          <a:p>
            <a:pPr eaLnBrk="1" hangingPunct="1"/>
            <a:r>
              <a:rPr lang="en-US" altLang="en-US" sz="5000"/>
              <a:t>Segunda Division: </a:t>
            </a:r>
            <a:r>
              <a:rPr lang="en-US" altLang="en-US" sz="3800"/>
              <a:t> Caps. 8-12</a:t>
            </a:r>
            <a:br>
              <a:rPr lang="en-US" altLang="en-US" sz="3800"/>
            </a:br>
            <a:r>
              <a:rPr lang="en-US" altLang="en-US" sz="3800"/>
              <a:t>La iglesia de Judea y Samaria</a:t>
            </a:r>
          </a:p>
        </p:txBody>
      </p:sp>
      <p:sp>
        <p:nvSpPr>
          <p:cNvPr id="94211" name="Rectangle 5">
            <a:extLst>
              <a:ext uri="{FF2B5EF4-FFF2-40B4-BE49-F238E27FC236}">
                <a16:creationId xmlns:a16="http://schemas.microsoft.com/office/drawing/2014/main" id="{585E489D-701D-25C8-4F41-75CC7598CD86}"/>
              </a:ext>
            </a:extLst>
          </p:cNvPr>
          <p:cNvSpPr>
            <a:spLocks noChangeArrowheads="1"/>
          </p:cNvSpPr>
          <p:nvPr/>
        </p:nvSpPr>
        <p:spPr bwMode="auto">
          <a:xfrm>
            <a:off x="457200" y="2789238"/>
            <a:ext cx="80772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Mientras Pedro aún hablaba estas palabras, </a:t>
            </a:r>
            <a:r>
              <a:rPr lang="en-US" altLang="en-US" sz="2000">
                <a:solidFill>
                  <a:srgbClr val="0033CC"/>
                </a:solidFill>
              </a:rPr>
              <a:t>el Espíritu Santo cayó sobre todos los que escuchaban el mensaje</a:t>
            </a:r>
            <a:r>
              <a:rPr lang="en-US" altLang="en-US" sz="2000"/>
              <a:t>. </a:t>
            </a:r>
            <a:r>
              <a:rPr lang="en-US" altLang="en-US" sz="2000" b="1">
                <a:hlinkClick r:id="rId2"/>
              </a:rPr>
              <a:t>45</a:t>
            </a:r>
            <a:r>
              <a:rPr lang="en-US" altLang="en-US" sz="2000"/>
              <a:t> Y todos los creyentes </a:t>
            </a:r>
            <a:r>
              <a:rPr lang="en-US" altLang="en-US" sz="2000" i="1"/>
              <a:t>que eran</a:t>
            </a:r>
            <a:r>
              <a:rPr lang="en-US" altLang="en-US" sz="2000"/>
              <a:t> de la circuncisión, que habían venido con Pedro, se quedaron asombrados, porque el don del Espíritu Santo había sido derramado también sobre los gentiles, </a:t>
            </a:r>
            <a:r>
              <a:rPr lang="en-US" altLang="en-US" sz="2000" b="1">
                <a:hlinkClick r:id="rId3"/>
              </a:rPr>
              <a:t>46</a:t>
            </a:r>
            <a:r>
              <a:rPr lang="en-US" altLang="en-US" sz="2000"/>
              <a:t> pues les oían hablar en lenguas y exaltar a Dios. Entonces Pedro dijo: </a:t>
            </a:r>
            <a:r>
              <a:rPr lang="en-US" altLang="en-US" sz="2000" b="1">
                <a:hlinkClick r:id="rId4"/>
              </a:rPr>
              <a:t>47</a:t>
            </a:r>
            <a:r>
              <a:rPr lang="en-US" altLang="en-US" sz="2000"/>
              <a:t> ¿</a:t>
            </a:r>
            <a:r>
              <a:rPr lang="en-US" altLang="en-US" sz="2000">
                <a:solidFill>
                  <a:srgbClr val="0033CC"/>
                </a:solidFill>
              </a:rPr>
              <a:t>Puede acaso alguien negar el agua para que sean bautizados éstos que han recibido el Espíritu Santo lo mismo que nosotros?</a:t>
            </a:r>
            <a:r>
              <a:rPr lang="en-US" altLang="en-US" sz="2000"/>
              <a:t> </a:t>
            </a:r>
            <a:r>
              <a:rPr lang="en-US" altLang="en-US" sz="2000" b="1">
                <a:hlinkClick r:id="rId5"/>
              </a:rPr>
              <a:t>48</a:t>
            </a:r>
            <a:r>
              <a:rPr lang="en-US" altLang="en-US" sz="2000"/>
              <a:t> </a:t>
            </a:r>
            <a:r>
              <a:rPr lang="en-US" altLang="en-US" sz="2000">
                <a:solidFill>
                  <a:srgbClr val="C40000"/>
                </a:solidFill>
              </a:rPr>
              <a:t>Y mandó que fueran bautizados en el nombre de Jesucristo. Entonces le pidieron que se quedara </a:t>
            </a:r>
            <a:r>
              <a:rPr lang="en-US" altLang="en-US" sz="2000" i="1">
                <a:solidFill>
                  <a:srgbClr val="C40000"/>
                </a:solidFill>
              </a:rPr>
              <a:t>con ellos</a:t>
            </a:r>
            <a:r>
              <a:rPr lang="en-US" altLang="en-US" sz="2000">
                <a:solidFill>
                  <a:srgbClr val="C40000"/>
                </a:solidFill>
              </a:rPr>
              <a:t> unos días.</a:t>
            </a:r>
            <a:r>
              <a:rPr lang="en-US" altLang="en-US">
                <a:solidFill>
                  <a:srgbClr val="C40000"/>
                </a:solidFill>
              </a:rPr>
              <a:t> </a:t>
            </a:r>
          </a:p>
        </p:txBody>
      </p:sp>
      <p:sp>
        <p:nvSpPr>
          <p:cNvPr id="2" name="Rectangle 1">
            <a:extLst>
              <a:ext uri="{FF2B5EF4-FFF2-40B4-BE49-F238E27FC236}">
                <a16:creationId xmlns:a16="http://schemas.microsoft.com/office/drawing/2014/main" id="{F3B5E2C5-DE65-8CE6-C0E8-B79BBBD1809C}"/>
              </a:ext>
            </a:extLst>
          </p:cNvPr>
          <p:cNvSpPr/>
          <p:nvPr/>
        </p:nvSpPr>
        <p:spPr>
          <a:xfrm>
            <a:off x="452438" y="1719263"/>
            <a:ext cx="5222875" cy="522287"/>
          </a:xfrm>
          <a:prstGeom prst="rect">
            <a:avLst/>
          </a:prstGeom>
        </p:spPr>
        <p:txBody>
          <a:bodyPr wrap="none">
            <a:spAutoFit/>
          </a:bodyPr>
          <a:lstStyle/>
          <a:p>
            <a:pPr>
              <a:defRPr/>
            </a:pPr>
            <a:r>
              <a:rPr lang="en-US" altLang="en-US" sz="2800" dirty="0">
                <a:solidFill>
                  <a:schemeClr val="accent5">
                    <a:lumMod val="50000"/>
                  </a:schemeClr>
                </a:solidFill>
              </a:rPr>
              <a:t>(Primer </a:t>
            </a:r>
            <a:r>
              <a:rPr lang="en-US" altLang="en-US" sz="2800" dirty="0" err="1">
                <a:solidFill>
                  <a:schemeClr val="accent5">
                    <a:lumMod val="50000"/>
                  </a:schemeClr>
                </a:solidFill>
              </a:rPr>
              <a:t>Mensaje</a:t>
            </a:r>
            <a:r>
              <a:rPr lang="en-US" altLang="en-US" sz="2800" dirty="0">
                <a:solidFill>
                  <a:schemeClr val="accent5">
                    <a:lumMod val="50000"/>
                  </a:schemeClr>
                </a:solidFill>
              </a:rPr>
              <a:t> a los Gentiles)</a:t>
            </a:r>
            <a:endParaRPr lang="es-ES_tradnl" sz="2800" dirty="0"/>
          </a:p>
        </p:txBody>
      </p:sp>
      <p:pic>
        <p:nvPicPr>
          <p:cNvPr id="94213" name="Picture 5">
            <a:extLst>
              <a:ext uri="{FF2B5EF4-FFF2-40B4-BE49-F238E27FC236}">
                <a16:creationId xmlns:a16="http://schemas.microsoft.com/office/drawing/2014/main" id="{13B6E10B-DF70-47B0-A41C-6DE74FD968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0350" y="914400"/>
            <a:ext cx="2508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85A3ED5-7560-EDBE-0574-0CC4DECE1C71}"/>
              </a:ext>
            </a:extLst>
          </p:cNvPr>
          <p:cNvSpPr>
            <a:spLocks noGrp="1" noChangeArrowheads="1"/>
          </p:cNvSpPr>
          <p:nvPr>
            <p:ph type="title"/>
          </p:nvPr>
        </p:nvSpPr>
        <p:spPr>
          <a:xfrm>
            <a:off x="457200" y="228600"/>
            <a:ext cx="8229600" cy="941388"/>
          </a:xfrm>
        </p:spPr>
        <p:txBody>
          <a:bodyPr/>
          <a:lstStyle/>
          <a:p>
            <a:pPr eaLnBrk="1" hangingPunct="1"/>
            <a:r>
              <a:rPr lang="en-US" altLang="en-US" sz="5000"/>
              <a:t>Segunda Division: </a:t>
            </a:r>
            <a:r>
              <a:rPr lang="en-US" altLang="en-US" sz="3800"/>
              <a:t> Caps. 8-12</a:t>
            </a:r>
            <a:br>
              <a:rPr lang="en-US" altLang="en-US" sz="3800"/>
            </a:br>
            <a:r>
              <a:rPr lang="en-US" altLang="en-US" sz="3800"/>
              <a:t>         La iglesia de Judea y Samaria</a:t>
            </a:r>
          </a:p>
        </p:txBody>
      </p:sp>
      <p:sp>
        <p:nvSpPr>
          <p:cNvPr id="95235" name="Rectangle 3">
            <a:extLst>
              <a:ext uri="{FF2B5EF4-FFF2-40B4-BE49-F238E27FC236}">
                <a16:creationId xmlns:a16="http://schemas.microsoft.com/office/drawing/2014/main" id="{E42AB618-581A-58CE-5906-02EEFFFC56BF}"/>
              </a:ext>
            </a:extLst>
          </p:cNvPr>
          <p:cNvSpPr>
            <a:spLocks noChangeArrowheads="1"/>
          </p:cNvSpPr>
          <p:nvPr/>
        </p:nvSpPr>
        <p:spPr bwMode="auto">
          <a:xfrm rot="5400000">
            <a:off x="3733800" y="1905000"/>
            <a:ext cx="1295400" cy="5562600"/>
          </a:xfrm>
          <a:prstGeom prst="rect">
            <a:avLst/>
          </a:prstGeom>
          <a:solidFill>
            <a:srgbClr val="6BC4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95236" name="AutoShape 4">
            <a:extLst>
              <a:ext uri="{FF2B5EF4-FFF2-40B4-BE49-F238E27FC236}">
                <a16:creationId xmlns:a16="http://schemas.microsoft.com/office/drawing/2014/main" id="{11D1018A-C11B-0A11-AF61-F49BA1E9C416}"/>
              </a:ext>
            </a:extLst>
          </p:cNvPr>
          <p:cNvSpPr>
            <a:spLocks/>
          </p:cNvSpPr>
          <p:nvPr/>
        </p:nvSpPr>
        <p:spPr bwMode="auto">
          <a:xfrm rot="-5400000">
            <a:off x="3924300" y="266700"/>
            <a:ext cx="914400" cy="6019800"/>
          </a:xfrm>
          <a:prstGeom prst="rightBrace">
            <a:avLst>
              <a:gd name="adj1" fmla="val 548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5237" name="Text Box 5">
            <a:extLst>
              <a:ext uri="{FF2B5EF4-FFF2-40B4-BE49-F238E27FC236}">
                <a16:creationId xmlns:a16="http://schemas.microsoft.com/office/drawing/2014/main" id="{CD908D8A-EF7E-B3B1-A088-DE13321C3A35}"/>
              </a:ext>
            </a:extLst>
          </p:cNvPr>
          <p:cNvSpPr txBox="1">
            <a:spLocks noChangeArrowheads="1"/>
          </p:cNvSpPr>
          <p:nvPr/>
        </p:nvSpPr>
        <p:spPr bwMode="auto">
          <a:xfrm>
            <a:off x="3810000" y="210185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Capitulo11</a:t>
            </a:r>
          </a:p>
        </p:txBody>
      </p:sp>
      <p:sp>
        <p:nvSpPr>
          <p:cNvPr id="95238" name="Text Box 7">
            <a:extLst>
              <a:ext uri="{FF2B5EF4-FFF2-40B4-BE49-F238E27FC236}">
                <a16:creationId xmlns:a16="http://schemas.microsoft.com/office/drawing/2014/main" id="{C2D02D42-1FFD-3E41-2B69-B4CE2B973376}"/>
              </a:ext>
            </a:extLst>
          </p:cNvPr>
          <p:cNvSpPr txBox="1">
            <a:spLocks noChangeArrowheads="1"/>
          </p:cNvSpPr>
          <p:nvPr/>
        </p:nvSpPr>
        <p:spPr bwMode="auto">
          <a:xfrm>
            <a:off x="1905000" y="4249738"/>
            <a:ext cx="49530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La primera controversia doctrinal</a:t>
            </a:r>
          </a:p>
          <a:p>
            <a:pPr algn="ctr" eaLnBrk="1" hangingPunct="1">
              <a:spcBef>
                <a:spcPct val="50000"/>
              </a:spcBef>
            </a:pPr>
            <a:r>
              <a:rPr lang="en-US" altLang="en-US"/>
              <a:t>Antioquia, el nuevo centro del cristianismo</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3">
            <a:extLst>
              <a:ext uri="{FF2B5EF4-FFF2-40B4-BE49-F238E27FC236}">
                <a16:creationId xmlns:a16="http://schemas.microsoft.com/office/drawing/2014/main" id="{19DD463C-39A6-FEE1-7252-9C8B8CF04E84}"/>
              </a:ext>
            </a:extLst>
          </p:cNvPr>
          <p:cNvSpPr>
            <a:spLocks noGrp="1" noChangeArrowheads="1"/>
          </p:cNvSpPr>
          <p:nvPr>
            <p:ph type="title"/>
          </p:nvPr>
        </p:nvSpPr>
        <p:spPr/>
        <p:txBody>
          <a:bodyPr/>
          <a:lstStyle/>
          <a:p>
            <a:pPr eaLnBrk="1" hangingPunct="1"/>
            <a:r>
              <a:rPr lang="en-US" altLang="en-US" sz="5000"/>
              <a:t>Segunda Division: </a:t>
            </a:r>
            <a:r>
              <a:rPr lang="en-US" altLang="en-US" sz="3800"/>
              <a:t> Caps. 8-12</a:t>
            </a:r>
            <a:br>
              <a:rPr lang="en-US" altLang="en-US" sz="3800"/>
            </a:br>
            <a:r>
              <a:rPr lang="en-US" altLang="en-US" sz="3800"/>
              <a:t>La iglesia de Judea y Samaria</a:t>
            </a:r>
          </a:p>
        </p:txBody>
      </p:sp>
      <p:sp>
        <p:nvSpPr>
          <p:cNvPr id="96259" name="Rectangle 5">
            <a:extLst>
              <a:ext uri="{FF2B5EF4-FFF2-40B4-BE49-F238E27FC236}">
                <a16:creationId xmlns:a16="http://schemas.microsoft.com/office/drawing/2014/main" id="{9C30AD13-2A9F-BD4A-F5E6-7C98AE34F2AB}"/>
              </a:ext>
            </a:extLst>
          </p:cNvPr>
          <p:cNvSpPr>
            <a:spLocks noChangeArrowheads="1"/>
          </p:cNvSpPr>
          <p:nvPr/>
        </p:nvSpPr>
        <p:spPr bwMode="auto">
          <a:xfrm>
            <a:off x="381000" y="2149475"/>
            <a:ext cx="86106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900"/>
              <a:t>Capitulo 11</a:t>
            </a:r>
          </a:p>
          <a:p>
            <a:pPr algn="ctr" eaLnBrk="1" hangingPunct="1"/>
            <a:endParaRPr lang="en-US" altLang="en-US" sz="1000"/>
          </a:p>
          <a:p>
            <a:pPr eaLnBrk="1" hangingPunct="1"/>
            <a:r>
              <a:rPr lang="en-US" altLang="en-US" sz="1900"/>
              <a:t>Los apóstoles y los hermanos que estaban por toda Judea oyeron que también los gentiles habían recibido la palabra de Dios. </a:t>
            </a:r>
            <a:r>
              <a:rPr lang="en-US" altLang="en-US" sz="1900" b="1">
                <a:hlinkClick r:id="rId2"/>
              </a:rPr>
              <a:t>2</a:t>
            </a:r>
            <a:r>
              <a:rPr lang="en-US" altLang="en-US" sz="1900"/>
              <a:t> Y cuando </a:t>
            </a:r>
            <a:r>
              <a:rPr lang="en-US" altLang="en-US" sz="1900">
                <a:solidFill>
                  <a:srgbClr val="0033CC"/>
                </a:solidFill>
              </a:rPr>
              <a:t>Pedro subió a Jerusalén, los que eran de la circuncisión le reprocharon</a:t>
            </a:r>
            <a:r>
              <a:rPr lang="en-US" altLang="en-US" sz="1900"/>
              <a:t>, </a:t>
            </a:r>
            <a:r>
              <a:rPr lang="en-US" altLang="en-US" sz="1900" b="1">
                <a:hlinkClick r:id="rId3"/>
              </a:rPr>
              <a:t>3</a:t>
            </a:r>
            <a:r>
              <a:rPr lang="en-US" altLang="en-US" sz="1900"/>
              <a:t> diciendo: Tú entraste en casa de incircuncisos y comiste con ellos. </a:t>
            </a:r>
            <a:r>
              <a:rPr lang="en-US" altLang="en-US" sz="1900" b="1">
                <a:hlinkClick r:id="rId4"/>
              </a:rPr>
              <a:t>4</a:t>
            </a:r>
            <a:r>
              <a:rPr lang="en-US" altLang="en-US" sz="1900"/>
              <a:t> Entonces Pedro comenzó a explicarles en orden </a:t>
            </a:r>
            <a:r>
              <a:rPr lang="en-US" altLang="en-US" sz="1900" i="1"/>
              <a:t>lo sucedido</a:t>
            </a:r>
            <a:r>
              <a:rPr lang="en-US" altLang="en-US" sz="1900"/>
              <a:t> , diciendo: </a:t>
            </a:r>
            <a:r>
              <a:rPr lang="en-US" altLang="en-US" sz="1900" b="1">
                <a:hlinkClick r:id="rId5"/>
              </a:rPr>
              <a:t>5</a:t>
            </a:r>
            <a:r>
              <a:rPr lang="en-US" altLang="en-US" sz="1900"/>
              <a:t> Estaba yo en la ciudad de Jope orando, y vi en éxtasis una visión: un objeto semejante a un gran lienzo que descendía, bajado del cielo por las cuatro puntas, y vino hasta mí. </a:t>
            </a:r>
            <a:r>
              <a:rPr lang="en-US" altLang="en-US" sz="1900" b="1">
                <a:hlinkClick r:id="rId6"/>
              </a:rPr>
              <a:t>6</a:t>
            </a:r>
            <a:r>
              <a:rPr lang="en-US" altLang="en-US" sz="1900"/>
              <a:t> Cuando fijé mis ojos en él y lo observaba, vi cuadrúpedos terrestres, fieras, reptiles y aves del cielo. </a:t>
            </a:r>
            <a:r>
              <a:rPr lang="en-US" altLang="en-US" sz="1900" b="1">
                <a:hlinkClick r:id="rId7"/>
              </a:rPr>
              <a:t>7</a:t>
            </a:r>
            <a:r>
              <a:rPr lang="en-US" altLang="en-US" sz="1900"/>
              <a:t> También oí una voz que me decía: ``Levántate Pedro, mata y come. </a:t>
            </a:r>
            <a:r>
              <a:rPr lang="en-US" altLang="en-US" sz="1900" b="1">
                <a:hlinkClick r:id="rId8"/>
              </a:rPr>
              <a:t>8</a:t>
            </a:r>
            <a:r>
              <a:rPr lang="en-US" altLang="en-US" sz="1900"/>
              <a:t> Pero yo dije: ``De ninguna manera, Señor, porque nada impuro o inmundo ha entrado jamás en mi boca. </a:t>
            </a:r>
            <a:r>
              <a:rPr lang="en-US" altLang="en-US" sz="1900" b="1">
                <a:hlinkClick r:id="rId9"/>
              </a:rPr>
              <a:t>9</a:t>
            </a:r>
            <a:r>
              <a:rPr lang="en-US" altLang="en-US" sz="1900"/>
              <a:t> Pero una voz del cielo respondió por segunda vez: ``Lo que Dios ha limpiado, no lo llames tú impuro. </a:t>
            </a:r>
            <a:r>
              <a:rPr lang="en-US" altLang="en-US" sz="1900" b="1">
                <a:hlinkClick r:id="rId10"/>
              </a:rPr>
              <a:t>10</a:t>
            </a:r>
            <a:r>
              <a:rPr lang="en-US" altLang="en-US" sz="1900"/>
              <a:t> Esto sucedió tres veces, y todo volvió a ser llevado arriba al cielo </a:t>
            </a:r>
          </a:p>
        </p:txBody>
      </p:sp>
      <p:sp>
        <p:nvSpPr>
          <p:cNvPr id="2" name="Rectangle 1">
            <a:extLst>
              <a:ext uri="{FF2B5EF4-FFF2-40B4-BE49-F238E27FC236}">
                <a16:creationId xmlns:a16="http://schemas.microsoft.com/office/drawing/2014/main" id="{EED988D9-FAFC-7403-B90A-4023B6321DA9}"/>
              </a:ext>
            </a:extLst>
          </p:cNvPr>
          <p:cNvSpPr/>
          <p:nvPr/>
        </p:nvSpPr>
        <p:spPr>
          <a:xfrm>
            <a:off x="492125" y="1687513"/>
            <a:ext cx="5845175" cy="523875"/>
          </a:xfrm>
          <a:prstGeom prst="rect">
            <a:avLst/>
          </a:prstGeom>
        </p:spPr>
        <p:txBody>
          <a:bodyPr wrap="none">
            <a:spAutoFit/>
          </a:bodyPr>
          <a:lstStyle/>
          <a:p>
            <a:pPr>
              <a:defRPr/>
            </a:pPr>
            <a:r>
              <a:rPr lang="en-US" altLang="en-US" sz="2800" dirty="0">
                <a:solidFill>
                  <a:schemeClr val="accent5">
                    <a:lumMod val="50000"/>
                  </a:schemeClr>
                </a:solidFill>
              </a:rPr>
              <a:t>(La Primera </a:t>
            </a:r>
            <a:r>
              <a:rPr lang="en-US" altLang="en-US" sz="2800" dirty="0" err="1">
                <a:solidFill>
                  <a:schemeClr val="accent5">
                    <a:lumMod val="50000"/>
                  </a:schemeClr>
                </a:solidFill>
              </a:rPr>
              <a:t>Controversia</a:t>
            </a:r>
            <a:r>
              <a:rPr lang="en-US" altLang="en-US" sz="2800" dirty="0">
                <a:solidFill>
                  <a:schemeClr val="accent5">
                    <a:lumMod val="50000"/>
                  </a:schemeClr>
                </a:solidFill>
              </a:rPr>
              <a:t> Doctrinal)</a:t>
            </a:r>
            <a:endParaRPr lang="es-ES_tradnl" sz="2800" dirty="0"/>
          </a:p>
        </p:txBody>
      </p:sp>
      <p:pic>
        <p:nvPicPr>
          <p:cNvPr id="96261" name="Picture 5">
            <a:extLst>
              <a:ext uri="{FF2B5EF4-FFF2-40B4-BE49-F238E27FC236}">
                <a16:creationId xmlns:a16="http://schemas.microsoft.com/office/drawing/2014/main" id="{C45623A7-C6EB-14F1-3B74-1553C7D1929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10350" y="914400"/>
            <a:ext cx="2508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graphicFrame>
        <p:nvGraphicFramePr>
          <p:cNvPr id="247117" name="Group 333">
            <a:extLst>
              <a:ext uri="{FF2B5EF4-FFF2-40B4-BE49-F238E27FC236}">
                <a16:creationId xmlns:a16="http://schemas.microsoft.com/office/drawing/2014/main" id="{58F52A80-69E3-9882-9FEE-9316AA7BC12E}"/>
              </a:ext>
            </a:extLst>
          </p:cNvPr>
          <p:cNvGraphicFramePr>
            <a:graphicFrameLocks noGrp="1"/>
          </p:cNvGraphicFramePr>
          <p:nvPr/>
        </p:nvGraphicFramePr>
        <p:xfrm>
          <a:off x="2362200" y="228600"/>
          <a:ext cx="6308725" cy="5913438"/>
        </p:xfrm>
        <a:graphic>
          <a:graphicData uri="http://schemas.openxmlformats.org/drawingml/2006/table">
            <a:tbl>
              <a:tblPr/>
              <a:tblGrid>
                <a:gridCol w="9906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2049463">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11262">
                  <a:extLst>
                    <a:ext uri="{9D8B030D-6E8A-4147-A177-3AD203B41FA5}">
                      <a16:colId xmlns:a16="http://schemas.microsoft.com/office/drawing/2014/main" val="20004"/>
                    </a:ext>
                  </a:extLst>
                </a:gridCol>
              </a:tblGrid>
              <a:tr h="228612">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Período</a:t>
                      </a:r>
                      <a:endParaRPr kumimoji="0" lang="es-ES_tradnl"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Fecha</a:t>
                      </a:r>
                      <a:endParaRPr kumimoji="0" lang="es-ES_tradnl"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Acontecimiento</a:t>
                      </a:r>
                      <a:endParaRPr kumimoji="0" lang="es-ES_tradnl"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Historia</a:t>
                      </a:r>
                      <a:endParaRPr kumimoji="0" lang="es-ES_tradnl"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Publicación</a:t>
                      </a:r>
                      <a:endParaRPr kumimoji="0" lang="es-ES_tradnl"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2580">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Iniciación</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 a.C. </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 30 DC.</a:t>
                      </a:r>
                      <a:endParaRPr kumimoji="0" lang="es-ES_tradnl"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 a.C.</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 a.C.</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27 DC</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 DC</a:t>
                      </a:r>
                      <a:endParaRPr kumimoji="0" lang="es-ES_tradnl"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Nacimiento de Jesús</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Muerte de Herodes El Grande.</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Bautismo de Jesús</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Crucifixión de Jesús</a:t>
                      </a:r>
                      <a:endParaRPr kumimoji="0" lang="es-ES_tradnl"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Mateo/Lucas</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Marcos &amp;</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Juan</a:t>
                      </a:r>
                      <a:endParaRPr kumimoji="0" lang="en-US"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600" b="0" i="0" u="none" strike="noStrike" cap="none" normalizeH="0" baseline="0">
                        <a:ln>
                          <a:noFill/>
                        </a:ln>
                        <a:solidFill>
                          <a:schemeClr val="tx1"/>
                        </a:solidFill>
                        <a:effectLst/>
                        <a:latin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37453">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Expansión</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 – 60 DC</a:t>
                      </a:r>
                      <a:endParaRPr kumimoji="0" lang="es-ES_tradnl"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31-33 DC</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45 DC</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49 DC</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52 DC</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54 DC</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55 DC</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56 DC</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60 DC</a:t>
                      </a:r>
                      <a:endParaRPr kumimoji="0" lang="es-ES_tradnl"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Conversión de Pablo</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Concilio de Jerusalén</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Primer encarcelamiento de Pablo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1700" b="1" i="0" u="none" strike="noStrike" cap="none" normalizeH="0" baseline="0">
                          <a:ln>
                            <a:noFill/>
                          </a:ln>
                          <a:solidFill>
                            <a:schemeClr val="folHlink"/>
                          </a:solidFill>
                          <a:effectLst/>
                          <a:latin typeface="Arial" panose="020B0604020202020204" pitchFamily="34" charset="0"/>
                          <a:ea typeface="Times New Roman" panose="02020603050405020304" pitchFamily="18" charset="0"/>
                          <a:cs typeface="Arial" panose="020B0604020202020204" pitchFamily="34" charset="0"/>
                        </a:rPr>
                        <a:t>MARCOS</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Hechos</a:t>
                      </a: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Epístolas de</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Pablo</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S_tradnl"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Santiago</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Gálatas </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1&amp;2 Tesalonis.</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1Corintios</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2Corintios</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Romanos</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_tradnl" altLang="en-US" sz="900" b="1" i="0" u="none" strike="noStrike" cap="none" normalizeH="0" baseline="0">
                          <a:ln>
                            <a:noFill/>
                          </a:ln>
                          <a:solidFill>
                            <a:schemeClr val="folHlink"/>
                          </a:solidFill>
                          <a:effectLst/>
                          <a:latin typeface="Arial" panose="020B0604020202020204" pitchFamily="34" charset="0"/>
                          <a:ea typeface="Times New Roman" panose="02020603050405020304" pitchFamily="18" charset="0"/>
                          <a:cs typeface="Arial" panose="020B0604020202020204" pitchFamily="34" charset="0"/>
                        </a:rPr>
                        <a:t>Marcos</a:t>
                      </a:r>
                      <a:endParaRPr kumimoji="0" lang="en-US" altLang="en-US" sz="900" b="1" i="0" u="none" strike="noStrike" cap="none" normalizeH="0" baseline="0">
                        <a:ln>
                          <a:noFill/>
                        </a:ln>
                        <a:solidFill>
                          <a:schemeClr val="folHlink"/>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34792">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Consolidación</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60 – 100 DC</a:t>
                      </a:r>
                      <a:endParaRPr kumimoji="0" lang="es-ES_tradnl"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68 DC</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70 DC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85 DC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95 DC</a:t>
                      </a:r>
                      <a:endParaRPr kumimoji="0" lang="es-ES_tradnl"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1700" b="1" i="0" u="none" strike="noStrike" cap="none" normalizeH="0" baseline="0">
                          <a:ln>
                            <a:noFill/>
                          </a:ln>
                          <a:solidFill>
                            <a:schemeClr val="folHlink"/>
                          </a:solidFill>
                          <a:effectLst/>
                          <a:latin typeface="Arial" panose="020B0604020202020204" pitchFamily="34" charset="0"/>
                          <a:ea typeface="Times New Roman" panose="02020603050405020304" pitchFamily="18" charset="0"/>
                          <a:cs typeface="Arial" panose="020B0604020202020204" pitchFamily="34" charset="0"/>
                        </a:rPr>
                        <a:t>MATEO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1700" b="1" i="0" u="none" strike="noStrike" cap="none" normalizeH="0" baseline="0">
                          <a:ln>
                            <a:noFill/>
                          </a:ln>
                          <a:solidFill>
                            <a:schemeClr val="folHlink"/>
                          </a:solidFill>
                          <a:effectLst/>
                          <a:latin typeface="Arial" panose="020B0604020202020204" pitchFamily="34" charset="0"/>
                          <a:ea typeface="Times New Roman" panose="02020603050405020304" pitchFamily="18" charset="0"/>
                          <a:cs typeface="Arial" panose="020B0604020202020204" pitchFamily="34" charset="0"/>
                        </a:rPr>
                        <a:t>LUCAS - </a:t>
                      </a:r>
                      <a:r>
                        <a:rPr kumimoji="0" lang="es-ES_tradnl" altLang="en-US" sz="17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HECHOS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Segundo encarcelamiento de Pablo</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Destrucción de Jerusalén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1700" b="1" i="0" u="none" strike="noStrike" cap="none" normalizeH="0" baseline="0">
                          <a:ln>
                            <a:noFill/>
                          </a:ln>
                          <a:solidFill>
                            <a:schemeClr val="folHlink"/>
                          </a:solidFill>
                          <a:effectLst/>
                          <a:latin typeface="Arial" panose="020B0604020202020204" pitchFamily="34" charset="0"/>
                          <a:ea typeface="Times New Roman" panose="02020603050405020304" pitchFamily="18" charset="0"/>
                          <a:cs typeface="Arial" panose="020B0604020202020204" pitchFamily="34" charset="0"/>
                        </a:rPr>
                        <a:t>JUAN</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Epístolas</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Generales</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Apocalipsis</a:t>
                      </a:r>
                      <a:endParaRPr kumimoji="0" lang="es-ES_tradnl"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indent="-112713">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indent="-242888">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indent="-347663">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indent="-487363">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Colosenses</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Filemón</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Efesios</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Filpenses</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_tradnl" altLang="en-US" sz="900" b="1" i="0" u="none" strike="noStrike" cap="none" normalizeH="0" baseline="0">
                          <a:ln>
                            <a:noFill/>
                          </a:ln>
                          <a:solidFill>
                            <a:schemeClr val="folHlink"/>
                          </a:solidFill>
                          <a:effectLst/>
                          <a:latin typeface="Arial" panose="020B0604020202020204" pitchFamily="34" charset="0"/>
                          <a:ea typeface="Times New Roman" panose="02020603050405020304" pitchFamily="18" charset="0"/>
                          <a:cs typeface="Arial" panose="020B0604020202020204" pitchFamily="34" charset="0"/>
                        </a:rPr>
                        <a:t>Mateo</a:t>
                      </a:r>
                      <a:endParaRPr kumimoji="0" lang="en-US" altLang="en-US" sz="1100" b="1" i="0" u="none" strike="noStrike" cap="none" normalizeH="0" baseline="0">
                        <a:ln>
                          <a:noFill/>
                        </a:ln>
                        <a:solidFill>
                          <a:schemeClr val="folHlink"/>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pt-BR" altLang="en-US" sz="900" b="1" i="0" u="none" strike="noStrike" cap="none" normalizeH="0" baseline="0">
                          <a:ln>
                            <a:noFill/>
                          </a:ln>
                          <a:solidFill>
                            <a:schemeClr val="folHlink"/>
                          </a:solidFill>
                          <a:effectLst/>
                          <a:latin typeface="Arial" panose="020B0604020202020204" pitchFamily="34" charset="0"/>
                          <a:ea typeface="Times New Roman" panose="02020603050405020304" pitchFamily="18" charset="0"/>
                          <a:cs typeface="Arial" panose="020B0604020202020204" pitchFamily="34" charset="0"/>
                        </a:rPr>
                        <a:t>Lucas</a:t>
                      </a:r>
                      <a:endParaRPr kumimoji="0" lang="en-US" altLang="en-US" sz="900" b="1" i="0" u="none" strike="noStrike" cap="none" normalizeH="0" baseline="0">
                        <a:ln>
                          <a:noFill/>
                        </a:ln>
                        <a:solidFill>
                          <a:schemeClr val="folHlink"/>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pt-BR" altLang="en-US" sz="900" b="0" i="0" u="none" strike="noStrike" cap="none" normalizeH="0" baseline="0" err="1">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Hechos</a:t>
                      </a:r>
                      <a:endParaRPr kumimoji="0" lang="en-US" altLang="en-US" sz="1100" b="0"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1Timoteo</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Tito</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1Pedro</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2Timoteo</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2Pedro</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900" b="0" i="0" u="none" strike="noStrike" cap="none" normalizeH="0" baseline="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Hebreos</a:t>
                      </a:r>
                      <a:r>
                        <a:rPr kumimoji="0" lang="pt-BR"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Judas</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1,2,3 Juan</a:t>
                      </a:r>
                      <a:endPar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n-US" sz="900" b="1" i="0" u="none" strike="noStrike" cap="none" normalizeH="0" baseline="0">
                          <a:ln>
                            <a:noFill/>
                          </a:ln>
                          <a:solidFill>
                            <a:schemeClr val="folHlink"/>
                          </a:solidFill>
                          <a:effectLst/>
                          <a:latin typeface="Arial" panose="020B0604020202020204" pitchFamily="34" charset="0"/>
                          <a:ea typeface="Times New Roman" panose="02020603050405020304" pitchFamily="18" charset="0"/>
                          <a:cs typeface="Arial" panose="020B0604020202020204" pitchFamily="34" charset="0"/>
                        </a:rPr>
                        <a:t>Juan</a:t>
                      </a:r>
                      <a:endParaRPr kumimoji="0" lang="en-US" altLang="en-US" sz="900" b="1" i="0" u="none" strike="noStrike" cap="none" normalizeH="0" baseline="0">
                        <a:ln>
                          <a:noFill/>
                        </a:ln>
                        <a:solidFill>
                          <a:schemeClr val="folHlink"/>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Apocalipsis</a:t>
                      </a:r>
                      <a:endParaRPr kumimoji="0" lang="es-ES"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562" name="Rectangle 264">
            <a:extLst>
              <a:ext uri="{FF2B5EF4-FFF2-40B4-BE49-F238E27FC236}">
                <a16:creationId xmlns:a16="http://schemas.microsoft.com/office/drawing/2014/main" id="{91C0D130-7941-FB9E-0C46-5F790519DF3C}"/>
              </a:ext>
            </a:extLst>
          </p:cNvPr>
          <p:cNvSpPr>
            <a:spLocks noChangeArrowheads="1"/>
          </p:cNvSpPr>
          <p:nvPr/>
        </p:nvSpPr>
        <p:spPr bwMode="auto">
          <a:xfrm>
            <a:off x="152400" y="2438400"/>
            <a:ext cx="28194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a:solidFill>
                  <a:schemeClr val="tx2"/>
                </a:solidFill>
                <a:latin typeface="Garamond" panose="02020404030301010803" pitchFamily="18" charset="0"/>
              </a:rPr>
              <a:t>Carta</a:t>
            </a:r>
            <a:br>
              <a:rPr lang="en-US" altLang="en-US" sz="3000">
                <a:solidFill>
                  <a:schemeClr val="tx2"/>
                </a:solidFill>
                <a:latin typeface="Garamond" panose="02020404030301010803" pitchFamily="18" charset="0"/>
              </a:rPr>
            </a:br>
            <a:r>
              <a:rPr lang="en-US" altLang="en-US" sz="3000">
                <a:solidFill>
                  <a:schemeClr val="tx2"/>
                </a:solidFill>
                <a:latin typeface="Garamond" panose="02020404030301010803" pitchFamily="18" charset="0"/>
              </a:rPr>
              <a:t>Cronológica</a:t>
            </a:r>
            <a:br>
              <a:rPr lang="en-US" altLang="en-US" sz="3000">
                <a:solidFill>
                  <a:schemeClr val="tx2"/>
                </a:solidFill>
                <a:latin typeface="Garamond" panose="02020404030301010803" pitchFamily="18" charset="0"/>
              </a:rPr>
            </a:br>
            <a:r>
              <a:rPr lang="en-US" altLang="en-US" sz="3000">
                <a:solidFill>
                  <a:schemeClr val="tx2"/>
                </a:solidFill>
                <a:latin typeface="Garamond" panose="02020404030301010803" pitchFamily="18" charset="0"/>
              </a:rPr>
              <a:t>del NT</a:t>
            </a:r>
          </a:p>
        </p:txBody>
      </p:sp>
      <p:sp>
        <p:nvSpPr>
          <p:cNvPr id="22563" name="AutoShape 288">
            <a:extLst>
              <a:ext uri="{FF2B5EF4-FFF2-40B4-BE49-F238E27FC236}">
                <a16:creationId xmlns:a16="http://schemas.microsoft.com/office/drawing/2014/main" id="{448900D1-3D54-B3D4-F57F-35B1B687CB7A}"/>
              </a:ext>
            </a:extLst>
          </p:cNvPr>
          <p:cNvSpPr>
            <a:spLocks/>
          </p:cNvSpPr>
          <p:nvPr/>
        </p:nvSpPr>
        <p:spPr bwMode="auto">
          <a:xfrm>
            <a:off x="6400800" y="533400"/>
            <a:ext cx="76200" cy="990600"/>
          </a:xfrm>
          <a:prstGeom prst="rightBrace">
            <a:avLst>
              <a:gd name="adj1" fmla="val 10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64" name="AutoShape 291">
            <a:extLst>
              <a:ext uri="{FF2B5EF4-FFF2-40B4-BE49-F238E27FC236}">
                <a16:creationId xmlns:a16="http://schemas.microsoft.com/office/drawing/2014/main" id="{E9EE2DF2-4C4A-3F78-B6C0-561A060FA7CA}"/>
              </a:ext>
            </a:extLst>
          </p:cNvPr>
          <p:cNvSpPr>
            <a:spLocks/>
          </p:cNvSpPr>
          <p:nvPr/>
        </p:nvSpPr>
        <p:spPr bwMode="auto">
          <a:xfrm>
            <a:off x="6553200" y="1143000"/>
            <a:ext cx="76200" cy="304800"/>
          </a:xfrm>
          <a:prstGeom prst="rightBrace">
            <a:avLst>
              <a:gd name="adj1" fmla="val 3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65" name="AutoShape 292">
            <a:extLst>
              <a:ext uri="{FF2B5EF4-FFF2-40B4-BE49-F238E27FC236}">
                <a16:creationId xmlns:a16="http://schemas.microsoft.com/office/drawing/2014/main" id="{B33E3DBB-5473-28B0-996B-7D59C5EDA426}"/>
              </a:ext>
            </a:extLst>
          </p:cNvPr>
          <p:cNvSpPr>
            <a:spLocks/>
          </p:cNvSpPr>
          <p:nvPr/>
        </p:nvSpPr>
        <p:spPr bwMode="auto">
          <a:xfrm>
            <a:off x="6400800" y="1600200"/>
            <a:ext cx="76200" cy="1600200"/>
          </a:xfrm>
          <a:prstGeom prst="rightBrace">
            <a:avLst>
              <a:gd name="adj1" fmla="val 17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66" name="AutoShape 315">
            <a:extLst>
              <a:ext uri="{FF2B5EF4-FFF2-40B4-BE49-F238E27FC236}">
                <a16:creationId xmlns:a16="http://schemas.microsoft.com/office/drawing/2014/main" id="{DDA64DEA-A90D-7C29-56B3-C84FC2EC4F41}"/>
              </a:ext>
            </a:extLst>
          </p:cNvPr>
          <p:cNvSpPr>
            <a:spLocks/>
          </p:cNvSpPr>
          <p:nvPr/>
        </p:nvSpPr>
        <p:spPr bwMode="auto">
          <a:xfrm>
            <a:off x="6553200" y="2438400"/>
            <a:ext cx="76200" cy="2667000"/>
          </a:xfrm>
          <a:prstGeom prst="rightBrace">
            <a:avLst>
              <a:gd name="adj1" fmla="val 29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67" name="AutoShape 318">
            <a:extLst>
              <a:ext uri="{FF2B5EF4-FFF2-40B4-BE49-F238E27FC236}">
                <a16:creationId xmlns:a16="http://schemas.microsoft.com/office/drawing/2014/main" id="{2A1A407D-92B8-4196-7C67-DDFE63338776}"/>
              </a:ext>
            </a:extLst>
          </p:cNvPr>
          <p:cNvSpPr>
            <a:spLocks/>
          </p:cNvSpPr>
          <p:nvPr/>
        </p:nvSpPr>
        <p:spPr bwMode="auto">
          <a:xfrm>
            <a:off x="6629400" y="4724400"/>
            <a:ext cx="76200" cy="914400"/>
          </a:xfrm>
          <a:prstGeom prst="rightBrace">
            <a:avLst>
              <a:gd name="adj1" fmla="val 10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68" name="AutoShape 319">
            <a:extLst>
              <a:ext uri="{FF2B5EF4-FFF2-40B4-BE49-F238E27FC236}">
                <a16:creationId xmlns:a16="http://schemas.microsoft.com/office/drawing/2014/main" id="{29AFF11F-3382-4E5B-A3D0-9AB81A37BA62}"/>
              </a:ext>
            </a:extLst>
          </p:cNvPr>
          <p:cNvSpPr>
            <a:spLocks/>
          </p:cNvSpPr>
          <p:nvPr/>
        </p:nvSpPr>
        <p:spPr bwMode="auto">
          <a:xfrm>
            <a:off x="6629400" y="5867400"/>
            <a:ext cx="76200" cy="228600"/>
          </a:xfrm>
          <a:prstGeom prst="righ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3">
            <a:extLst>
              <a:ext uri="{FF2B5EF4-FFF2-40B4-BE49-F238E27FC236}">
                <a16:creationId xmlns:a16="http://schemas.microsoft.com/office/drawing/2014/main" id="{634DFF47-C393-69D6-2933-8119ED80F777}"/>
              </a:ext>
            </a:extLst>
          </p:cNvPr>
          <p:cNvSpPr>
            <a:spLocks noGrp="1" noChangeArrowheads="1"/>
          </p:cNvSpPr>
          <p:nvPr>
            <p:ph type="title"/>
          </p:nvPr>
        </p:nvSpPr>
        <p:spPr/>
        <p:txBody>
          <a:bodyPr/>
          <a:lstStyle/>
          <a:p>
            <a:pPr eaLnBrk="1" hangingPunct="1"/>
            <a:r>
              <a:rPr lang="en-US" altLang="en-US" sz="5000"/>
              <a:t>Segunda Division: </a:t>
            </a:r>
            <a:r>
              <a:rPr lang="en-US" altLang="en-US" sz="3800"/>
              <a:t> Caps. 8-12</a:t>
            </a:r>
            <a:br>
              <a:rPr lang="en-US" altLang="en-US" sz="3800"/>
            </a:br>
            <a:r>
              <a:rPr lang="en-US" altLang="en-US" sz="3800"/>
              <a:t>La iglesia de Judea y Samaria</a:t>
            </a:r>
          </a:p>
        </p:txBody>
      </p:sp>
      <p:sp>
        <p:nvSpPr>
          <p:cNvPr id="97283" name="Rectangle 7">
            <a:extLst>
              <a:ext uri="{FF2B5EF4-FFF2-40B4-BE49-F238E27FC236}">
                <a16:creationId xmlns:a16="http://schemas.microsoft.com/office/drawing/2014/main" id="{0774D551-7F72-CCEB-CB10-59F98904C2A3}"/>
              </a:ext>
            </a:extLst>
          </p:cNvPr>
          <p:cNvSpPr>
            <a:spLocks noChangeArrowheads="1"/>
          </p:cNvSpPr>
          <p:nvPr/>
        </p:nvSpPr>
        <p:spPr bwMode="auto">
          <a:xfrm>
            <a:off x="304800" y="2727325"/>
            <a:ext cx="83820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33CC"/>
                </a:solidFill>
              </a:rPr>
              <a:t>Y </a:t>
            </a:r>
            <a:r>
              <a:rPr lang="en-US" altLang="en-US" sz="2000" i="1">
                <a:solidFill>
                  <a:srgbClr val="0033CC"/>
                </a:solidFill>
              </a:rPr>
              <a:t>Bernabé</a:t>
            </a:r>
            <a:r>
              <a:rPr lang="en-US" altLang="en-US" sz="2000">
                <a:solidFill>
                  <a:srgbClr val="0033CC"/>
                </a:solidFill>
              </a:rPr>
              <a:t> salió rumbo a Tarso para buscar a Saulo;</a:t>
            </a:r>
            <a:r>
              <a:rPr lang="en-US" altLang="en-US" sz="2000"/>
              <a:t> </a:t>
            </a:r>
            <a:r>
              <a:rPr lang="en-US" altLang="en-US" sz="2000" b="1">
                <a:hlinkClick r:id="rId2"/>
              </a:rPr>
              <a:t>26</a:t>
            </a:r>
            <a:r>
              <a:rPr lang="en-US" altLang="en-US" sz="2000"/>
              <a:t> y cuando lo encontró, lo trajo a Antioquía. Y se reunieron con la iglesia por todo un año, y enseñaban a las multitudes; </a:t>
            </a:r>
            <a:r>
              <a:rPr lang="en-US" altLang="en-US" sz="2000">
                <a:solidFill>
                  <a:srgbClr val="0033CC"/>
                </a:solidFill>
              </a:rPr>
              <a:t>y a los discípulos se les llamó cristianos por primera vez en Antioquía</a:t>
            </a:r>
            <a:r>
              <a:rPr lang="en-US" altLang="en-US" sz="2000"/>
              <a:t>. </a:t>
            </a:r>
            <a:br>
              <a:rPr lang="en-US" altLang="en-US" sz="2000"/>
            </a:br>
            <a:r>
              <a:rPr lang="en-US" altLang="en-US" sz="2000" b="1">
                <a:hlinkClick r:id="rId3"/>
              </a:rPr>
              <a:t>27</a:t>
            </a:r>
            <a:r>
              <a:rPr lang="en-US" altLang="en-US" sz="2000"/>
              <a:t> Por aquellos días unos profetas descendieron de Jerusalén a Antioquía. </a:t>
            </a:r>
            <a:r>
              <a:rPr lang="en-US" altLang="en-US" sz="2000" b="1">
                <a:hlinkClick r:id="rId4"/>
              </a:rPr>
              <a:t>28</a:t>
            </a:r>
            <a:r>
              <a:rPr lang="en-US" altLang="en-US" sz="2000"/>
              <a:t> Y levantándose uno de ellos, </a:t>
            </a:r>
            <a:r>
              <a:rPr lang="en-US" altLang="en-US" sz="2000">
                <a:solidFill>
                  <a:srgbClr val="0033CC"/>
                </a:solidFill>
              </a:rPr>
              <a:t>llamado Agabo</a:t>
            </a:r>
            <a:r>
              <a:rPr lang="en-US" altLang="en-US" sz="2000"/>
              <a:t>, daba a entender por el Espíritu, que ciertamente habría una gran hambre en toda la tierra. Y esto ocurrió durante el </a:t>
            </a:r>
            <a:r>
              <a:rPr lang="en-US" altLang="en-US" sz="2000" i="1"/>
              <a:t>reinado</a:t>
            </a:r>
            <a:r>
              <a:rPr lang="en-US" altLang="en-US" sz="2000"/>
              <a:t> de Claudio. </a:t>
            </a:r>
            <a:r>
              <a:rPr lang="en-US" altLang="en-US" sz="2000" b="1">
                <a:hlinkClick r:id="rId5"/>
              </a:rPr>
              <a:t>29</a:t>
            </a:r>
            <a:r>
              <a:rPr lang="en-US" altLang="en-US" sz="2000"/>
              <a:t> Los discípulos, conforme a lo que cada uno tenía, determinaron enviar </a:t>
            </a:r>
            <a:r>
              <a:rPr lang="en-US" altLang="en-US" sz="2000" i="1"/>
              <a:t>una contribución</a:t>
            </a:r>
            <a:r>
              <a:rPr lang="en-US" altLang="en-US" sz="2000"/>
              <a:t> para el socorro de los hermanos que habitaban en Judea. </a:t>
            </a:r>
            <a:r>
              <a:rPr lang="en-US" altLang="en-US" sz="2000" b="1">
                <a:hlinkClick r:id="rId6"/>
              </a:rPr>
              <a:t>30</a:t>
            </a:r>
            <a:r>
              <a:rPr lang="en-US" altLang="en-US" sz="2000"/>
              <a:t> Y así lo hicieron, </a:t>
            </a:r>
            <a:r>
              <a:rPr lang="en-US" altLang="en-US" sz="2000">
                <a:solidFill>
                  <a:srgbClr val="0033CC"/>
                </a:solidFill>
              </a:rPr>
              <a:t>mandándola a los ancianos por mano de Bernabé y de Saulo.</a:t>
            </a:r>
            <a:r>
              <a:rPr lang="en-US" altLang="en-US"/>
              <a:t> </a:t>
            </a:r>
          </a:p>
        </p:txBody>
      </p:sp>
      <p:sp>
        <p:nvSpPr>
          <p:cNvPr id="2" name="Rectangle 1">
            <a:extLst>
              <a:ext uri="{FF2B5EF4-FFF2-40B4-BE49-F238E27FC236}">
                <a16:creationId xmlns:a16="http://schemas.microsoft.com/office/drawing/2014/main" id="{96B77234-2B3F-27ED-A33C-00885A559FE6}"/>
              </a:ext>
            </a:extLst>
          </p:cNvPr>
          <p:cNvSpPr/>
          <p:nvPr/>
        </p:nvSpPr>
        <p:spPr>
          <a:xfrm>
            <a:off x="441325" y="1755775"/>
            <a:ext cx="4703763" cy="954088"/>
          </a:xfrm>
          <a:prstGeom prst="rect">
            <a:avLst/>
          </a:prstGeom>
        </p:spPr>
        <p:txBody>
          <a:bodyPr wrap="none">
            <a:spAutoFit/>
          </a:bodyPr>
          <a:lstStyle/>
          <a:p>
            <a:pPr>
              <a:defRPr/>
            </a:pPr>
            <a:r>
              <a:rPr lang="en-US" altLang="en-US" sz="2800" dirty="0">
                <a:solidFill>
                  <a:schemeClr val="accent5">
                    <a:lumMod val="50000"/>
                  </a:schemeClr>
                </a:solidFill>
              </a:rPr>
              <a:t>(Antioquia, el Nuevo Centro </a:t>
            </a:r>
          </a:p>
          <a:p>
            <a:pPr>
              <a:defRPr/>
            </a:pPr>
            <a:r>
              <a:rPr lang="en-US" altLang="en-US" sz="2800" dirty="0">
                <a:solidFill>
                  <a:schemeClr val="accent5">
                    <a:lumMod val="50000"/>
                  </a:schemeClr>
                </a:solidFill>
              </a:rPr>
              <a:t>del </a:t>
            </a:r>
            <a:r>
              <a:rPr lang="en-US" altLang="en-US" sz="2800" dirty="0" err="1">
                <a:solidFill>
                  <a:schemeClr val="accent5">
                    <a:lumMod val="50000"/>
                  </a:schemeClr>
                </a:solidFill>
              </a:rPr>
              <a:t>Cristianismo</a:t>
            </a:r>
            <a:r>
              <a:rPr lang="en-US" altLang="en-US" sz="2800" dirty="0">
                <a:solidFill>
                  <a:schemeClr val="accent5">
                    <a:lumMod val="50000"/>
                  </a:schemeClr>
                </a:solidFill>
              </a:rPr>
              <a:t>)</a:t>
            </a:r>
            <a:endParaRPr lang="es-ES_tradnl" sz="2800" dirty="0"/>
          </a:p>
        </p:txBody>
      </p:sp>
      <p:pic>
        <p:nvPicPr>
          <p:cNvPr id="97285" name="Picture 5">
            <a:extLst>
              <a:ext uri="{FF2B5EF4-FFF2-40B4-BE49-F238E27FC236}">
                <a16:creationId xmlns:a16="http://schemas.microsoft.com/office/drawing/2014/main" id="{3F4783CF-FAA3-922A-C62F-682F770D39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0350" y="914400"/>
            <a:ext cx="2508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D0A3B1B8-7E43-8A35-CC1B-8D736A5747D4}"/>
              </a:ext>
            </a:extLst>
          </p:cNvPr>
          <p:cNvSpPr>
            <a:spLocks noGrp="1" noChangeArrowheads="1"/>
          </p:cNvSpPr>
          <p:nvPr>
            <p:ph type="title"/>
          </p:nvPr>
        </p:nvSpPr>
        <p:spPr>
          <a:xfrm>
            <a:off x="457200" y="228600"/>
            <a:ext cx="8229600" cy="941388"/>
          </a:xfrm>
        </p:spPr>
        <p:txBody>
          <a:bodyPr/>
          <a:lstStyle/>
          <a:p>
            <a:pPr eaLnBrk="1" hangingPunct="1"/>
            <a:r>
              <a:rPr lang="en-US" altLang="en-US" sz="5000"/>
              <a:t>Segunda Division: </a:t>
            </a:r>
            <a:r>
              <a:rPr lang="en-US" altLang="en-US" sz="3800"/>
              <a:t> Caps. 8-12</a:t>
            </a:r>
            <a:br>
              <a:rPr lang="en-US" altLang="en-US" sz="3800"/>
            </a:br>
            <a:r>
              <a:rPr lang="en-US" altLang="en-US" sz="3800"/>
              <a:t>          La iglesia de Judea y Samaria</a:t>
            </a:r>
          </a:p>
        </p:txBody>
      </p:sp>
      <p:sp>
        <p:nvSpPr>
          <p:cNvPr id="98307" name="Rectangle 3">
            <a:extLst>
              <a:ext uri="{FF2B5EF4-FFF2-40B4-BE49-F238E27FC236}">
                <a16:creationId xmlns:a16="http://schemas.microsoft.com/office/drawing/2014/main" id="{F441F549-5B0D-FE39-EB75-7608A685ACBD}"/>
              </a:ext>
            </a:extLst>
          </p:cNvPr>
          <p:cNvSpPr>
            <a:spLocks noChangeArrowheads="1"/>
          </p:cNvSpPr>
          <p:nvPr/>
        </p:nvSpPr>
        <p:spPr bwMode="auto">
          <a:xfrm rot="5400000">
            <a:off x="3733800" y="1905000"/>
            <a:ext cx="1295400" cy="5562600"/>
          </a:xfrm>
          <a:prstGeom prst="rect">
            <a:avLst/>
          </a:prstGeom>
          <a:solidFill>
            <a:srgbClr val="6BC4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98308" name="AutoShape 4">
            <a:extLst>
              <a:ext uri="{FF2B5EF4-FFF2-40B4-BE49-F238E27FC236}">
                <a16:creationId xmlns:a16="http://schemas.microsoft.com/office/drawing/2014/main" id="{073A97B4-2C79-F1BE-8BD5-B05D66777E23}"/>
              </a:ext>
            </a:extLst>
          </p:cNvPr>
          <p:cNvSpPr>
            <a:spLocks/>
          </p:cNvSpPr>
          <p:nvPr/>
        </p:nvSpPr>
        <p:spPr bwMode="auto">
          <a:xfrm rot="-5400000">
            <a:off x="3924300" y="266700"/>
            <a:ext cx="914400" cy="6019800"/>
          </a:xfrm>
          <a:prstGeom prst="rightBrace">
            <a:avLst>
              <a:gd name="adj1" fmla="val 548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8309" name="Text Box 5">
            <a:extLst>
              <a:ext uri="{FF2B5EF4-FFF2-40B4-BE49-F238E27FC236}">
                <a16:creationId xmlns:a16="http://schemas.microsoft.com/office/drawing/2014/main" id="{D41013A9-470C-3BF4-17A5-0390D8FB108C}"/>
              </a:ext>
            </a:extLst>
          </p:cNvPr>
          <p:cNvSpPr txBox="1">
            <a:spLocks noChangeArrowheads="1"/>
          </p:cNvSpPr>
          <p:nvPr/>
        </p:nvSpPr>
        <p:spPr bwMode="auto">
          <a:xfrm>
            <a:off x="3810000" y="210185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Capitulo12</a:t>
            </a:r>
          </a:p>
        </p:txBody>
      </p:sp>
      <p:sp>
        <p:nvSpPr>
          <p:cNvPr id="98310" name="Text Box 7">
            <a:extLst>
              <a:ext uri="{FF2B5EF4-FFF2-40B4-BE49-F238E27FC236}">
                <a16:creationId xmlns:a16="http://schemas.microsoft.com/office/drawing/2014/main" id="{BC26886E-97E8-2A5A-1FCE-8382263AE7A4}"/>
              </a:ext>
            </a:extLst>
          </p:cNvPr>
          <p:cNvSpPr txBox="1">
            <a:spLocks noChangeArrowheads="1"/>
          </p:cNvSpPr>
          <p:nvPr/>
        </p:nvSpPr>
        <p:spPr bwMode="auto">
          <a:xfrm>
            <a:off x="1905000" y="4249738"/>
            <a:ext cx="49530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Jacob, el primer apostol martir</a:t>
            </a:r>
          </a:p>
          <a:p>
            <a:pPr algn="ctr" eaLnBrk="1" hangingPunct="1">
              <a:spcBef>
                <a:spcPct val="50000"/>
              </a:spcBef>
            </a:pPr>
            <a:r>
              <a:rPr lang="en-US" altLang="en-US"/>
              <a:t>Segundo encarcelamiento de Pedro</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287944CE-9B49-F279-26AA-5AFE7246949B}"/>
              </a:ext>
            </a:extLst>
          </p:cNvPr>
          <p:cNvSpPr>
            <a:spLocks noGrp="1" noChangeArrowheads="1"/>
          </p:cNvSpPr>
          <p:nvPr>
            <p:ph type="title"/>
          </p:nvPr>
        </p:nvSpPr>
        <p:spPr/>
        <p:txBody>
          <a:bodyPr/>
          <a:lstStyle/>
          <a:p>
            <a:pPr eaLnBrk="1" hangingPunct="1"/>
            <a:r>
              <a:rPr lang="en-US" altLang="en-US" sz="5000"/>
              <a:t>Segunda Division: </a:t>
            </a:r>
            <a:r>
              <a:rPr lang="en-US" altLang="en-US" sz="3800"/>
              <a:t> Caps. 8-12</a:t>
            </a:r>
            <a:br>
              <a:rPr lang="en-US" altLang="en-US" sz="3800"/>
            </a:br>
            <a:r>
              <a:rPr lang="en-US" altLang="en-US" sz="3800"/>
              <a:t>La iglesia de Judea y Samaria</a:t>
            </a:r>
          </a:p>
        </p:txBody>
      </p:sp>
      <p:sp>
        <p:nvSpPr>
          <p:cNvPr id="99331" name="Rectangle 5">
            <a:extLst>
              <a:ext uri="{FF2B5EF4-FFF2-40B4-BE49-F238E27FC236}">
                <a16:creationId xmlns:a16="http://schemas.microsoft.com/office/drawing/2014/main" id="{FFF4CD33-3EFC-158F-F641-CAF751AED766}"/>
              </a:ext>
            </a:extLst>
          </p:cNvPr>
          <p:cNvSpPr>
            <a:spLocks noChangeArrowheads="1"/>
          </p:cNvSpPr>
          <p:nvPr/>
        </p:nvSpPr>
        <p:spPr bwMode="auto">
          <a:xfrm>
            <a:off x="457200" y="2776538"/>
            <a:ext cx="800100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Capitulo 12</a:t>
            </a:r>
          </a:p>
          <a:p>
            <a:pPr algn="ctr" eaLnBrk="1" hangingPunct="1"/>
            <a:endParaRPr lang="en-US" altLang="en-US" sz="1400"/>
          </a:p>
          <a:p>
            <a:pPr eaLnBrk="1" hangingPunct="1"/>
            <a:r>
              <a:rPr lang="en-US" altLang="en-US" sz="2000"/>
              <a:t>Por aquel tiempo el rey Herodes echó mano a algunos que pertenecían a la iglesia para maltratarlos. </a:t>
            </a:r>
            <a:r>
              <a:rPr lang="en-US" altLang="en-US" sz="2000" b="1">
                <a:hlinkClick r:id="rId2"/>
              </a:rPr>
              <a:t>2</a:t>
            </a:r>
            <a:r>
              <a:rPr lang="en-US" altLang="en-US" sz="2000"/>
              <a:t> </a:t>
            </a:r>
            <a:r>
              <a:rPr lang="en-US" altLang="en-US" sz="2000">
                <a:solidFill>
                  <a:srgbClr val="0033CC"/>
                </a:solidFill>
              </a:rPr>
              <a:t>E hizo matar a espada a Jacobo, el hermano de Juan.</a:t>
            </a:r>
            <a:r>
              <a:rPr lang="en-US" altLang="en-US" sz="2000"/>
              <a:t> </a:t>
            </a:r>
            <a:r>
              <a:rPr lang="en-US" altLang="en-US" sz="2000" b="1">
                <a:hlinkClick r:id="rId3"/>
              </a:rPr>
              <a:t>3</a:t>
            </a:r>
            <a:r>
              <a:rPr lang="en-US" altLang="en-US" sz="2000"/>
              <a:t> Y viendo que esto agradaba a los judíos, hizo arrestar también a Pedro. Esto sucedió durante los días de los panes sin levadura. </a:t>
            </a:r>
            <a:r>
              <a:rPr lang="en-US" altLang="en-US" sz="2000" b="1">
                <a:hlinkClick r:id="rId4"/>
              </a:rPr>
              <a:t>4</a:t>
            </a:r>
            <a:r>
              <a:rPr lang="en-US" altLang="en-US" sz="2000"/>
              <a:t> Y habiéndolo tomado preso, lo puso en la cárcel, entregándolo a cuatro piquetes de soldados para que lo guardaran, con la intención de llevarlo ante el pueblo después de la Pascua. </a:t>
            </a:r>
            <a:r>
              <a:rPr lang="en-US" altLang="en-US" sz="2000" b="1">
                <a:hlinkClick r:id="rId5"/>
              </a:rPr>
              <a:t>5</a:t>
            </a:r>
            <a:r>
              <a:rPr lang="en-US" altLang="en-US" sz="2000"/>
              <a:t> Así pues, Pedro era custodiado en la cárcel, </a:t>
            </a:r>
            <a:r>
              <a:rPr lang="en-US" altLang="en-US" sz="2000">
                <a:solidFill>
                  <a:srgbClr val="0033CC"/>
                </a:solidFill>
              </a:rPr>
              <a:t>pero la iglesia hacía oración ferviente a Dios por él. </a:t>
            </a:r>
          </a:p>
        </p:txBody>
      </p:sp>
      <p:sp>
        <p:nvSpPr>
          <p:cNvPr id="2" name="Rectangle 1">
            <a:extLst>
              <a:ext uri="{FF2B5EF4-FFF2-40B4-BE49-F238E27FC236}">
                <a16:creationId xmlns:a16="http://schemas.microsoft.com/office/drawing/2014/main" id="{3A342250-AFF4-C69C-397A-22FAFE1C9826}"/>
              </a:ext>
            </a:extLst>
          </p:cNvPr>
          <p:cNvSpPr/>
          <p:nvPr/>
        </p:nvSpPr>
        <p:spPr>
          <a:xfrm>
            <a:off x="457200" y="1774825"/>
            <a:ext cx="5321300" cy="522288"/>
          </a:xfrm>
          <a:prstGeom prst="rect">
            <a:avLst/>
          </a:prstGeom>
        </p:spPr>
        <p:txBody>
          <a:bodyPr wrap="none">
            <a:spAutoFit/>
          </a:bodyPr>
          <a:lstStyle/>
          <a:p>
            <a:pPr>
              <a:defRPr/>
            </a:pPr>
            <a:r>
              <a:rPr lang="en-US" altLang="en-US" sz="2800" dirty="0">
                <a:solidFill>
                  <a:schemeClr val="accent5">
                    <a:lumMod val="50000"/>
                  </a:schemeClr>
                </a:solidFill>
              </a:rPr>
              <a:t>(Jacob, el Primer Apostol </a:t>
            </a:r>
            <a:r>
              <a:rPr lang="en-US" altLang="en-US" sz="2800" dirty="0" err="1">
                <a:solidFill>
                  <a:schemeClr val="accent5">
                    <a:lumMod val="50000"/>
                  </a:schemeClr>
                </a:solidFill>
              </a:rPr>
              <a:t>Martir</a:t>
            </a:r>
            <a:r>
              <a:rPr lang="en-US" altLang="en-US" sz="2800" dirty="0">
                <a:solidFill>
                  <a:schemeClr val="accent5">
                    <a:lumMod val="50000"/>
                  </a:schemeClr>
                </a:solidFill>
              </a:rPr>
              <a:t>)</a:t>
            </a:r>
            <a:endParaRPr lang="es-ES_tradnl" sz="2800" dirty="0"/>
          </a:p>
        </p:txBody>
      </p:sp>
      <p:pic>
        <p:nvPicPr>
          <p:cNvPr id="99333" name="Picture 5">
            <a:extLst>
              <a:ext uri="{FF2B5EF4-FFF2-40B4-BE49-F238E27FC236}">
                <a16:creationId xmlns:a16="http://schemas.microsoft.com/office/drawing/2014/main" id="{1CBC259A-3D84-7529-FE37-6E872CAC21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0350" y="914400"/>
            <a:ext cx="2508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571A0194-50D7-1BF7-F3E3-63CDCD569D12}"/>
              </a:ext>
            </a:extLst>
          </p:cNvPr>
          <p:cNvSpPr>
            <a:spLocks noGrp="1" noChangeArrowheads="1"/>
          </p:cNvSpPr>
          <p:nvPr>
            <p:ph type="ctrTitle"/>
          </p:nvPr>
        </p:nvSpPr>
        <p:spPr>
          <a:xfrm>
            <a:off x="3313113" y="381000"/>
            <a:ext cx="5146675" cy="990600"/>
          </a:xfrm>
        </p:spPr>
        <p:txBody>
          <a:bodyPr/>
          <a:lstStyle/>
          <a:p>
            <a:pPr algn="ctr" eaLnBrk="1" hangingPunct="1"/>
            <a:r>
              <a:rPr lang="en-US" altLang="en-US" sz="4800"/>
              <a:t>Tarea 3</a:t>
            </a:r>
            <a:br>
              <a:rPr lang="en-US" altLang="en-US" sz="4800"/>
            </a:br>
            <a:r>
              <a:rPr lang="en-US" altLang="en-US" sz="4800"/>
              <a:t>Homework 3</a:t>
            </a:r>
          </a:p>
        </p:txBody>
      </p:sp>
      <p:pic>
        <p:nvPicPr>
          <p:cNvPr id="2" name="ZKaaHQUdVCY?feature=oembed" descr="Lee la Biblia: Hechos cap. 13-28">
            <a:hlinkClick r:id="" action="ppaction://media"/>
            <a:extLst>
              <a:ext uri="{FF2B5EF4-FFF2-40B4-BE49-F238E27FC236}">
                <a16:creationId xmlns:a16="http://schemas.microsoft.com/office/drawing/2014/main" id="{DBB619B2-1663-867E-BFA0-D2E4F543B1A3}"/>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286000" y="22860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4">
            <a:extLst>
              <a:ext uri="{FF2B5EF4-FFF2-40B4-BE49-F238E27FC236}">
                <a16:creationId xmlns:a16="http://schemas.microsoft.com/office/drawing/2014/main" id="{9E946E29-7A51-C65F-9E86-898443547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09600"/>
            <a:ext cx="2508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Rectangle 4">
            <a:extLst>
              <a:ext uri="{FF2B5EF4-FFF2-40B4-BE49-F238E27FC236}">
                <a16:creationId xmlns:a16="http://schemas.microsoft.com/office/drawing/2014/main" id="{D23AB3B4-04C3-2809-4D98-81690D368AF1}"/>
              </a:ext>
            </a:extLst>
          </p:cNvPr>
          <p:cNvSpPr>
            <a:spLocks noChangeArrowheads="1"/>
          </p:cNvSpPr>
          <p:nvPr/>
        </p:nvSpPr>
        <p:spPr bwMode="auto">
          <a:xfrm>
            <a:off x="3441700" y="6259513"/>
            <a:ext cx="3492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a:t>https://youtu.be/ZKaaHQUdVCY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4">
            <a:extLst>
              <a:ext uri="{FF2B5EF4-FFF2-40B4-BE49-F238E27FC236}">
                <a16:creationId xmlns:a16="http://schemas.microsoft.com/office/drawing/2014/main" id="{AB5BE60B-371F-4798-4937-AFB6F70ED594}"/>
              </a:ext>
            </a:extLst>
          </p:cNvPr>
          <p:cNvSpPr>
            <a:spLocks noGrp="1" noChangeArrowheads="1"/>
          </p:cNvSpPr>
          <p:nvPr>
            <p:ph type="ctrTitle"/>
          </p:nvPr>
        </p:nvSpPr>
        <p:spPr>
          <a:xfrm>
            <a:off x="3313113" y="381000"/>
            <a:ext cx="5146675" cy="990600"/>
          </a:xfrm>
        </p:spPr>
        <p:txBody>
          <a:bodyPr/>
          <a:lstStyle/>
          <a:p>
            <a:pPr algn="ctr" eaLnBrk="1" hangingPunct="1"/>
            <a:r>
              <a:rPr lang="en-US" altLang="en-US" sz="4800"/>
              <a:t>Tarea 3</a:t>
            </a:r>
            <a:br>
              <a:rPr lang="en-US" altLang="en-US" sz="4800"/>
            </a:br>
            <a:r>
              <a:rPr lang="en-US" altLang="en-US" sz="4800"/>
              <a:t>Homework 3</a:t>
            </a:r>
          </a:p>
        </p:txBody>
      </p:sp>
      <p:pic>
        <p:nvPicPr>
          <p:cNvPr id="2" name="Z-17KxpjL0Q?feature=oembed" descr="Overview: Acts Ch. 13-28">
            <a:hlinkClick r:id="" action="ppaction://media"/>
            <a:extLst>
              <a:ext uri="{FF2B5EF4-FFF2-40B4-BE49-F238E27FC236}">
                <a16:creationId xmlns:a16="http://schemas.microsoft.com/office/drawing/2014/main" id="{7B69C3CB-C18D-D633-577A-1708BB739F54}"/>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286000" y="22860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4">
            <a:extLst>
              <a:ext uri="{FF2B5EF4-FFF2-40B4-BE49-F238E27FC236}">
                <a16:creationId xmlns:a16="http://schemas.microsoft.com/office/drawing/2014/main" id="{CC60555F-544F-C786-6D3D-36F8C1982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09600"/>
            <a:ext cx="2508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Rectangle 4">
            <a:extLst>
              <a:ext uri="{FF2B5EF4-FFF2-40B4-BE49-F238E27FC236}">
                <a16:creationId xmlns:a16="http://schemas.microsoft.com/office/drawing/2014/main" id="{A782094A-480D-C19B-3081-C7ABA2BC9532}"/>
              </a:ext>
            </a:extLst>
          </p:cNvPr>
          <p:cNvSpPr>
            <a:spLocks noChangeArrowheads="1"/>
          </p:cNvSpPr>
          <p:nvPr/>
        </p:nvSpPr>
        <p:spPr bwMode="auto">
          <a:xfrm>
            <a:off x="3824288" y="6248400"/>
            <a:ext cx="318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a:t>https://youtu.be/Z-17KxpjL0Q</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4">
            <a:extLst>
              <a:ext uri="{FF2B5EF4-FFF2-40B4-BE49-F238E27FC236}">
                <a16:creationId xmlns:a16="http://schemas.microsoft.com/office/drawing/2014/main" id="{EA16E8B1-848C-16A1-DACC-E348BB74BFA7}"/>
              </a:ext>
            </a:extLst>
          </p:cNvPr>
          <p:cNvSpPr>
            <a:spLocks noGrp="1" noChangeArrowheads="1"/>
          </p:cNvSpPr>
          <p:nvPr>
            <p:ph type="ctrTitle"/>
          </p:nvPr>
        </p:nvSpPr>
        <p:spPr>
          <a:xfrm>
            <a:off x="3313113" y="381000"/>
            <a:ext cx="5146675" cy="990600"/>
          </a:xfrm>
        </p:spPr>
        <p:txBody>
          <a:bodyPr/>
          <a:lstStyle/>
          <a:p>
            <a:pPr algn="ctr" eaLnBrk="1" hangingPunct="1"/>
            <a:r>
              <a:rPr lang="en-US" altLang="en-US" sz="4800"/>
              <a:t>Tarea 3</a:t>
            </a:r>
            <a:br>
              <a:rPr lang="en-US" altLang="en-US" sz="4800"/>
            </a:br>
            <a:r>
              <a:rPr lang="en-US" altLang="en-US" sz="4800"/>
              <a:t>Homework 3</a:t>
            </a:r>
          </a:p>
        </p:txBody>
      </p:sp>
      <p:sp>
        <p:nvSpPr>
          <p:cNvPr id="2" name="TextBox 1">
            <a:extLst>
              <a:ext uri="{FF2B5EF4-FFF2-40B4-BE49-F238E27FC236}">
                <a16:creationId xmlns:a16="http://schemas.microsoft.com/office/drawing/2014/main" id="{BA209609-3D70-2F7F-7ED8-6C25374AD786}"/>
              </a:ext>
            </a:extLst>
          </p:cNvPr>
          <p:cNvSpPr txBox="1"/>
          <p:nvPr/>
        </p:nvSpPr>
        <p:spPr>
          <a:xfrm>
            <a:off x="1066800" y="2439988"/>
            <a:ext cx="7392988" cy="1446212"/>
          </a:xfrm>
          <a:prstGeom prst="rect">
            <a:avLst/>
          </a:prstGeom>
          <a:noFill/>
        </p:spPr>
        <p:txBody>
          <a:bodyPr>
            <a:spAutoFit/>
          </a:bodyPr>
          <a:lstStyle/>
          <a:p>
            <a:pPr marL="285750" indent="-285750">
              <a:buFont typeface="Arial" panose="020B0604020202020204" pitchFamily="34" charset="0"/>
              <a:buChar char="•"/>
              <a:defRPr/>
            </a:pPr>
            <a:r>
              <a:rPr lang="es-ES_tradnl" dirty="0"/>
              <a:t>Contestar cuestionario del libro: LA IGLESIA QUE DIOS SONO</a:t>
            </a:r>
          </a:p>
          <a:p>
            <a:pPr>
              <a:defRPr/>
            </a:pPr>
            <a:r>
              <a:rPr lang="es-ES_tradnl" dirty="0"/>
              <a:t>     </a:t>
            </a:r>
            <a:r>
              <a:rPr lang="es-ES_tradnl" dirty="0" err="1"/>
              <a:t>Pags</a:t>
            </a:r>
            <a:r>
              <a:rPr lang="es-ES_tradnl" dirty="0"/>
              <a:t>. 37-60. (</a:t>
            </a:r>
            <a:r>
              <a:rPr lang="es-ES_tradnl" dirty="0" err="1"/>
              <a:t>Dia</a:t>
            </a:r>
            <a:r>
              <a:rPr lang="es-ES_tradnl" dirty="0"/>
              <a:t> 19 – </a:t>
            </a:r>
            <a:r>
              <a:rPr lang="es-ES_tradnl" dirty="0" err="1"/>
              <a:t>Dia</a:t>
            </a:r>
            <a:r>
              <a:rPr lang="es-ES_tradnl" dirty="0"/>
              <a:t> 32)</a:t>
            </a:r>
          </a:p>
          <a:p>
            <a:pPr>
              <a:defRPr/>
            </a:pPr>
            <a:endParaRPr lang="es-ES_tradnl" sz="1600" dirty="0"/>
          </a:p>
          <a:p>
            <a:pPr marL="285750" indent="-285750">
              <a:buFont typeface="Arial" panose="020B0604020202020204" pitchFamily="34" charset="0"/>
              <a:buChar char="•"/>
              <a:defRPr/>
            </a:pPr>
            <a:r>
              <a:rPr lang="es-ES_tradnl" dirty="0"/>
              <a:t>Leer libro: Hechos de los </a:t>
            </a:r>
            <a:r>
              <a:rPr lang="es-ES_tradnl" dirty="0" err="1"/>
              <a:t>Apostoles</a:t>
            </a:r>
            <a:r>
              <a:rPr lang="es-ES_tradnl" dirty="0"/>
              <a:t> (Libro de Texto)</a:t>
            </a:r>
          </a:p>
          <a:p>
            <a:pPr>
              <a:defRPr/>
            </a:pPr>
            <a:r>
              <a:rPr lang="es-ES_tradnl" dirty="0"/>
              <a:t>     </a:t>
            </a:r>
            <a:r>
              <a:rPr lang="es-ES_tradnl" dirty="0" err="1"/>
              <a:t>Pags</a:t>
            </a:r>
            <a:r>
              <a:rPr lang="es-ES_tradnl" dirty="0"/>
              <a:t>. 36-40. (Breve Resumen del Libro de los Hechos).</a:t>
            </a:r>
          </a:p>
        </p:txBody>
      </p:sp>
      <p:sp>
        <p:nvSpPr>
          <p:cNvPr id="3" name="Rectangle 2">
            <a:extLst>
              <a:ext uri="{FF2B5EF4-FFF2-40B4-BE49-F238E27FC236}">
                <a16:creationId xmlns:a16="http://schemas.microsoft.com/office/drawing/2014/main" id="{BC9C9457-5B8E-3291-62A4-78D7EB5313BB}"/>
              </a:ext>
            </a:extLst>
          </p:cNvPr>
          <p:cNvSpPr/>
          <p:nvPr/>
        </p:nvSpPr>
        <p:spPr>
          <a:xfrm>
            <a:off x="1066800" y="4389438"/>
            <a:ext cx="7848600" cy="1477962"/>
          </a:xfrm>
          <a:prstGeom prst="rect">
            <a:avLst/>
          </a:prstGeom>
        </p:spPr>
        <p:txBody>
          <a:bodyPr>
            <a:spAutoFit/>
          </a:bodyPr>
          <a:lstStyle/>
          <a:p>
            <a:pPr marL="285750" indent="-285750">
              <a:buFont typeface="Arial" panose="020B0604020202020204" pitchFamily="34" charset="0"/>
              <a:buChar char="•"/>
              <a:defRPr/>
            </a:pPr>
            <a:r>
              <a:rPr lang="en-US" dirty="0"/>
              <a:t>Answer the book questionnaire: THE CHURCH GOD DREAMED </a:t>
            </a:r>
          </a:p>
          <a:p>
            <a:pPr>
              <a:defRPr/>
            </a:pPr>
            <a:r>
              <a:rPr lang="en-US" dirty="0"/>
              <a:t>    P. 37-60. (Day 19 - Day 32)</a:t>
            </a:r>
          </a:p>
          <a:p>
            <a:pPr>
              <a:defRPr/>
            </a:pPr>
            <a:r>
              <a:rPr lang="en-US" dirty="0"/>
              <a:t> </a:t>
            </a:r>
          </a:p>
          <a:p>
            <a:pPr marL="285750" indent="-285750">
              <a:buFont typeface="Arial" panose="020B0604020202020204" pitchFamily="34" charset="0"/>
              <a:buChar char="•"/>
              <a:defRPr/>
            </a:pPr>
            <a:r>
              <a:rPr lang="en-US" dirty="0"/>
              <a:t>Read book: Acts of the Apostles (Textbook) </a:t>
            </a:r>
          </a:p>
          <a:p>
            <a:pPr>
              <a:defRPr/>
            </a:pPr>
            <a:r>
              <a:rPr lang="en-US" dirty="0"/>
              <a:t>    P. 36-40. (A Brief Summary of the Book of Acts).  </a:t>
            </a:r>
            <a:endParaRPr lang="es-ES_tradnl" dirty="0"/>
          </a:p>
        </p:txBody>
      </p:sp>
      <p:pic>
        <p:nvPicPr>
          <p:cNvPr id="102405" name="Picture 5">
            <a:extLst>
              <a:ext uri="{FF2B5EF4-FFF2-40B4-BE49-F238E27FC236}">
                <a16:creationId xmlns:a16="http://schemas.microsoft.com/office/drawing/2014/main" id="{799BAF93-C39A-B17D-D008-9435153C6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2508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03426" name="Rectangle 4">
            <a:extLst>
              <a:ext uri="{FF2B5EF4-FFF2-40B4-BE49-F238E27FC236}">
                <a16:creationId xmlns:a16="http://schemas.microsoft.com/office/drawing/2014/main" id="{6CE0B82E-D3B4-704F-2C3A-E06D82413D09}"/>
              </a:ext>
            </a:extLst>
          </p:cNvPr>
          <p:cNvSpPr>
            <a:spLocks noGrp="1" noChangeArrowheads="1"/>
          </p:cNvSpPr>
          <p:nvPr>
            <p:ph type="ctrTitle"/>
          </p:nvPr>
        </p:nvSpPr>
        <p:spPr>
          <a:xfrm>
            <a:off x="1139825" y="1371600"/>
            <a:ext cx="7775575" cy="990600"/>
          </a:xfrm>
        </p:spPr>
        <p:txBody>
          <a:bodyPr/>
          <a:lstStyle/>
          <a:p>
            <a:pPr eaLnBrk="1" hangingPunct="1"/>
            <a:r>
              <a:rPr lang="en-US" altLang="en-US" sz="6000"/>
              <a:t>Hechos de los Apóstoles</a:t>
            </a:r>
          </a:p>
        </p:txBody>
      </p:sp>
      <p:sp>
        <p:nvSpPr>
          <p:cNvPr id="15363" name="Rectangle 5">
            <a:extLst>
              <a:ext uri="{FF2B5EF4-FFF2-40B4-BE49-F238E27FC236}">
                <a16:creationId xmlns:a16="http://schemas.microsoft.com/office/drawing/2014/main" id="{264ED669-88A9-A0DF-E2ED-0E70A9435F2D}"/>
              </a:ext>
            </a:extLst>
          </p:cNvPr>
          <p:cNvSpPr>
            <a:spLocks noGrp="1" noChangeArrowheads="1"/>
          </p:cNvSpPr>
          <p:nvPr>
            <p:ph type="subTitle" idx="1"/>
          </p:nvPr>
        </p:nvSpPr>
        <p:spPr>
          <a:xfrm>
            <a:off x="3505200" y="3962400"/>
            <a:ext cx="5334000" cy="1752600"/>
          </a:xfrm>
        </p:spPr>
        <p:txBody>
          <a:bodyPr/>
          <a:lstStyle/>
          <a:p>
            <a:pPr algn="ctr" eaLnBrk="1" hangingPunct="1">
              <a:defRPr/>
            </a:pPr>
            <a:r>
              <a:rPr lang="en-US" altLang="en-US" sz="1600" dirty="0"/>
              <a:t>PARTE 4</a:t>
            </a:r>
          </a:p>
          <a:p>
            <a:pPr marL="342900" indent="-342900" eaLnBrk="1" hangingPunct="1">
              <a:buFont typeface="Wingdings" pitchFamily="2" charset="2"/>
              <a:buChar char="ü"/>
              <a:defRPr/>
            </a:pPr>
            <a:r>
              <a:rPr lang="en-US" altLang="en-US" sz="2400" dirty="0">
                <a:solidFill>
                  <a:schemeClr val="accent5">
                    <a:lumMod val="50000"/>
                  </a:schemeClr>
                </a:solidFill>
              </a:rPr>
              <a:t>TERCERA DIVISION</a:t>
            </a:r>
          </a:p>
          <a:p>
            <a:pPr eaLnBrk="1" hangingPunct="1">
              <a:defRPr/>
            </a:pPr>
            <a:endParaRPr lang="en-US" altLang="en-US" sz="2400" dirty="0">
              <a:solidFill>
                <a:schemeClr val="accent6">
                  <a:lumMod val="75000"/>
                </a:schemeClr>
              </a:solidFill>
            </a:endParaRPr>
          </a:p>
          <a:p>
            <a:pPr algn="ctr" eaLnBrk="1" hangingPunct="1">
              <a:defRPr/>
            </a:pPr>
            <a:endParaRPr lang="en-US" altLang="en-US" sz="1600" dirty="0"/>
          </a:p>
          <a:p>
            <a:pPr algn="ctr" eaLnBrk="1" hangingPunct="1">
              <a:defRPr/>
            </a:pPr>
            <a:r>
              <a:rPr lang="en-US" altLang="en-US" sz="2100" i="1" dirty="0"/>
              <a:t>Por Pastor Omar </a:t>
            </a:r>
            <a:r>
              <a:rPr lang="en-US" altLang="en-US" sz="2100" i="1" dirty="0" err="1"/>
              <a:t>Arzate</a:t>
            </a:r>
            <a:endParaRPr lang="en-US" altLang="en-US" i="1" dirty="0"/>
          </a:p>
        </p:txBody>
      </p:sp>
      <p:pic>
        <p:nvPicPr>
          <p:cNvPr id="103428" name="Picture 2">
            <a:extLst>
              <a:ext uri="{FF2B5EF4-FFF2-40B4-BE49-F238E27FC236}">
                <a16:creationId xmlns:a16="http://schemas.microsoft.com/office/drawing/2014/main" id="{EFA459A7-A82A-AECD-341C-5554D70A9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00350"/>
            <a:ext cx="33401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42E665A-3857-C5C5-A568-AD4AB23977B3}"/>
              </a:ext>
            </a:extLst>
          </p:cNvPr>
          <p:cNvSpPr>
            <a:spLocks noGrp="1" noChangeArrowheads="1"/>
          </p:cNvSpPr>
          <p:nvPr>
            <p:ph type="title"/>
          </p:nvPr>
        </p:nvSpPr>
        <p:spPr>
          <a:xfrm>
            <a:off x="457200" y="228600"/>
            <a:ext cx="8229600" cy="941388"/>
          </a:xfrm>
        </p:spPr>
        <p:txBody>
          <a:bodyPr/>
          <a:lstStyle/>
          <a:p>
            <a:pPr eaLnBrk="1" hangingPunct="1"/>
            <a:r>
              <a:rPr lang="en-US" altLang="en-US" sz="5000"/>
              <a:t>Tercera Division: </a:t>
            </a:r>
            <a:r>
              <a:rPr lang="en-US" altLang="en-US" sz="3800"/>
              <a:t> Caps. 13-28</a:t>
            </a:r>
            <a:br>
              <a:rPr lang="en-US" altLang="en-US" sz="3800"/>
            </a:br>
            <a:r>
              <a:rPr lang="en-US" altLang="en-US" sz="3800"/>
              <a:t> La iglesia de “hasta lo ultimo de la tierra”</a:t>
            </a:r>
          </a:p>
        </p:txBody>
      </p:sp>
      <p:sp>
        <p:nvSpPr>
          <p:cNvPr id="104451" name="Rectangle 3">
            <a:extLst>
              <a:ext uri="{FF2B5EF4-FFF2-40B4-BE49-F238E27FC236}">
                <a16:creationId xmlns:a16="http://schemas.microsoft.com/office/drawing/2014/main" id="{69AB417D-B32F-3722-B41B-9435F845DD29}"/>
              </a:ext>
            </a:extLst>
          </p:cNvPr>
          <p:cNvSpPr>
            <a:spLocks noChangeArrowheads="1"/>
          </p:cNvSpPr>
          <p:nvPr/>
        </p:nvSpPr>
        <p:spPr bwMode="auto">
          <a:xfrm>
            <a:off x="9144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104452" name="Rectangle 4">
            <a:extLst>
              <a:ext uri="{FF2B5EF4-FFF2-40B4-BE49-F238E27FC236}">
                <a16:creationId xmlns:a16="http://schemas.microsoft.com/office/drawing/2014/main" id="{D353D770-4958-2A62-E5A9-BCD656B8CA31}"/>
              </a:ext>
            </a:extLst>
          </p:cNvPr>
          <p:cNvSpPr>
            <a:spLocks noChangeArrowheads="1"/>
          </p:cNvSpPr>
          <p:nvPr/>
        </p:nvSpPr>
        <p:spPr bwMode="auto">
          <a:xfrm>
            <a:off x="23622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453" name="Rectangle 5">
            <a:extLst>
              <a:ext uri="{FF2B5EF4-FFF2-40B4-BE49-F238E27FC236}">
                <a16:creationId xmlns:a16="http://schemas.microsoft.com/office/drawing/2014/main" id="{387854EE-BD91-09E0-8DBF-C53928D1B9F1}"/>
              </a:ext>
            </a:extLst>
          </p:cNvPr>
          <p:cNvSpPr>
            <a:spLocks noChangeArrowheads="1"/>
          </p:cNvSpPr>
          <p:nvPr/>
        </p:nvSpPr>
        <p:spPr bwMode="auto">
          <a:xfrm>
            <a:off x="38100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454" name="Rectangle 6">
            <a:extLst>
              <a:ext uri="{FF2B5EF4-FFF2-40B4-BE49-F238E27FC236}">
                <a16:creationId xmlns:a16="http://schemas.microsoft.com/office/drawing/2014/main" id="{624D8EC2-E69F-BB90-9BBF-16B57A9613FE}"/>
              </a:ext>
            </a:extLst>
          </p:cNvPr>
          <p:cNvSpPr>
            <a:spLocks noChangeArrowheads="1"/>
          </p:cNvSpPr>
          <p:nvPr/>
        </p:nvSpPr>
        <p:spPr bwMode="auto">
          <a:xfrm>
            <a:off x="52578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455" name="Rectangle 7">
            <a:extLst>
              <a:ext uri="{FF2B5EF4-FFF2-40B4-BE49-F238E27FC236}">
                <a16:creationId xmlns:a16="http://schemas.microsoft.com/office/drawing/2014/main" id="{E0FBB30D-9403-5853-4798-D214F430E80A}"/>
              </a:ext>
            </a:extLst>
          </p:cNvPr>
          <p:cNvSpPr>
            <a:spLocks noChangeArrowheads="1"/>
          </p:cNvSpPr>
          <p:nvPr/>
        </p:nvSpPr>
        <p:spPr bwMode="auto">
          <a:xfrm>
            <a:off x="6705600" y="2743200"/>
            <a:ext cx="1066800" cy="3276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456" name="AutoShape 8">
            <a:extLst>
              <a:ext uri="{FF2B5EF4-FFF2-40B4-BE49-F238E27FC236}">
                <a16:creationId xmlns:a16="http://schemas.microsoft.com/office/drawing/2014/main" id="{1A405812-C33D-988C-E3D6-81B47232B6C2}"/>
              </a:ext>
            </a:extLst>
          </p:cNvPr>
          <p:cNvSpPr>
            <a:spLocks/>
          </p:cNvSpPr>
          <p:nvPr/>
        </p:nvSpPr>
        <p:spPr bwMode="auto">
          <a:xfrm rot="-5400000">
            <a:off x="4000500" y="-1943100"/>
            <a:ext cx="914400" cy="8153400"/>
          </a:xfrm>
          <a:prstGeom prst="rightBrace">
            <a:avLst>
              <a:gd name="adj1" fmla="val 7430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457" name="Text Box 9">
            <a:extLst>
              <a:ext uri="{FF2B5EF4-FFF2-40B4-BE49-F238E27FC236}">
                <a16:creationId xmlns:a16="http://schemas.microsoft.com/office/drawing/2014/main" id="{DE8FC8CE-BE38-A590-236C-E1A7FCC33137}"/>
              </a:ext>
            </a:extLst>
          </p:cNvPr>
          <p:cNvSpPr txBox="1">
            <a:spLocks noChangeArrowheads="1"/>
          </p:cNvSpPr>
          <p:nvPr/>
        </p:nvSpPr>
        <p:spPr bwMode="auto">
          <a:xfrm>
            <a:off x="8382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Capitulo13-14</a:t>
            </a:r>
          </a:p>
        </p:txBody>
      </p:sp>
      <p:sp>
        <p:nvSpPr>
          <p:cNvPr id="104458" name="Text Box 10">
            <a:extLst>
              <a:ext uri="{FF2B5EF4-FFF2-40B4-BE49-F238E27FC236}">
                <a16:creationId xmlns:a16="http://schemas.microsoft.com/office/drawing/2014/main" id="{09D362BA-93A3-125A-762E-02111205CF43}"/>
              </a:ext>
            </a:extLst>
          </p:cNvPr>
          <p:cNvSpPr txBox="1">
            <a:spLocks noChangeArrowheads="1"/>
          </p:cNvSpPr>
          <p:nvPr/>
        </p:nvSpPr>
        <p:spPr bwMode="auto">
          <a:xfrm>
            <a:off x="22860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Capitulo15</a:t>
            </a:r>
          </a:p>
        </p:txBody>
      </p:sp>
      <p:sp>
        <p:nvSpPr>
          <p:cNvPr id="104459" name="Text Box 11">
            <a:extLst>
              <a:ext uri="{FF2B5EF4-FFF2-40B4-BE49-F238E27FC236}">
                <a16:creationId xmlns:a16="http://schemas.microsoft.com/office/drawing/2014/main" id="{6F33419E-0562-A210-2342-62A05380F07B}"/>
              </a:ext>
            </a:extLst>
          </p:cNvPr>
          <p:cNvSpPr txBox="1">
            <a:spLocks noChangeArrowheads="1"/>
          </p:cNvSpPr>
          <p:nvPr/>
        </p:nvSpPr>
        <p:spPr bwMode="auto">
          <a:xfrm>
            <a:off x="37338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Capitulo16-17</a:t>
            </a:r>
          </a:p>
        </p:txBody>
      </p:sp>
      <p:sp>
        <p:nvSpPr>
          <p:cNvPr id="104460" name="Text Box 12">
            <a:extLst>
              <a:ext uri="{FF2B5EF4-FFF2-40B4-BE49-F238E27FC236}">
                <a16:creationId xmlns:a16="http://schemas.microsoft.com/office/drawing/2014/main" id="{792A614E-D025-2B73-7555-B76F35A8482C}"/>
              </a:ext>
            </a:extLst>
          </p:cNvPr>
          <p:cNvSpPr txBox="1">
            <a:spLocks noChangeArrowheads="1"/>
          </p:cNvSpPr>
          <p:nvPr/>
        </p:nvSpPr>
        <p:spPr bwMode="auto">
          <a:xfrm>
            <a:off x="51816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Capitulo18-20</a:t>
            </a:r>
          </a:p>
        </p:txBody>
      </p:sp>
      <p:sp>
        <p:nvSpPr>
          <p:cNvPr id="104461" name="Text Box 13">
            <a:extLst>
              <a:ext uri="{FF2B5EF4-FFF2-40B4-BE49-F238E27FC236}">
                <a16:creationId xmlns:a16="http://schemas.microsoft.com/office/drawing/2014/main" id="{8D2379D1-65ED-F537-59B5-CC9BC2A13455}"/>
              </a:ext>
            </a:extLst>
          </p:cNvPr>
          <p:cNvSpPr txBox="1">
            <a:spLocks noChangeArrowheads="1"/>
          </p:cNvSpPr>
          <p:nvPr/>
        </p:nvSpPr>
        <p:spPr bwMode="auto">
          <a:xfrm>
            <a:off x="6629400" y="2743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Capitulo21-28</a:t>
            </a:r>
          </a:p>
        </p:txBody>
      </p:sp>
      <p:sp>
        <p:nvSpPr>
          <p:cNvPr id="104462" name="WordArt 14">
            <a:extLst>
              <a:ext uri="{FF2B5EF4-FFF2-40B4-BE49-F238E27FC236}">
                <a16:creationId xmlns:a16="http://schemas.microsoft.com/office/drawing/2014/main" id="{ED52F037-78FF-EF06-BB3A-CDE8BF6CD501}"/>
              </a:ext>
            </a:extLst>
          </p:cNvPr>
          <p:cNvSpPr>
            <a:spLocks noChangeArrowheads="1" noChangeShapeType="1" noTextEdit="1"/>
          </p:cNvSpPr>
          <p:nvPr/>
        </p:nvSpPr>
        <p:spPr bwMode="auto">
          <a:xfrm rot="5400000">
            <a:off x="1828800" y="4572000"/>
            <a:ext cx="2133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Concilio de Jerusalen</a:t>
            </a:r>
          </a:p>
        </p:txBody>
      </p:sp>
      <p:sp>
        <p:nvSpPr>
          <p:cNvPr id="104463" name="WordArt 15">
            <a:extLst>
              <a:ext uri="{FF2B5EF4-FFF2-40B4-BE49-F238E27FC236}">
                <a16:creationId xmlns:a16="http://schemas.microsoft.com/office/drawing/2014/main" id="{9014B6D4-44B0-9D55-4FFB-3527929FC33F}"/>
              </a:ext>
            </a:extLst>
          </p:cNvPr>
          <p:cNvSpPr>
            <a:spLocks noChangeArrowheads="1" noChangeShapeType="1" noTextEdit="1"/>
          </p:cNvSpPr>
          <p:nvPr/>
        </p:nvSpPr>
        <p:spPr bwMode="auto">
          <a:xfrm rot="5400000">
            <a:off x="266700" y="4610100"/>
            <a:ext cx="22860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1er Viaje Misionero</a:t>
            </a:r>
          </a:p>
        </p:txBody>
      </p:sp>
      <p:sp>
        <p:nvSpPr>
          <p:cNvPr id="104464" name="WordArt 16">
            <a:extLst>
              <a:ext uri="{FF2B5EF4-FFF2-40B4-BE49-F238E27FC236}">
                <a16:creationId xmlns:a16="http://schemas.microsoft.com/office/drawing/2014/main" id="{8D63B371-C2A8-B45B-7FAD-3655344A2564}"/>
              </a:ext>
            </a:extLst>
          </p:cNvPr>
          <p:cNvSpPr>
            <a:spLocks noChangeArrowheads="1" noChangeShapeType="1" noTextEdit="1"/>
          </p:cNvSpPr>
          <p:nvPr/>
        </p:nvSpPr>
        <p:spPr bwMode="auto">
          <a:xfrm rot="5400000">
            <a:off x="3200400" y="4572000"/>
            <a:ext cx="2209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2do viaje Misionero</a:t>
            </a:r>
          </a:p>
        </p:txBody>
      </p:sp>
      <p:sp>
        <p:nvSpPr>
          <p:cNvPr id="104465" name="WordArt 17">
            <a:extLst>
              <a:ext uri="{FF2B5EF4-FFF2-40B4-BE49-F238E27FC236}">
                <a16:creationId xmlns:a16="http://schemas.microsoft.com/office/drawing/2014/main" id="{C34F5157-3E89-8F56-B376-71A50D57A51E}"/>
              </a:ext>
            </a:extLst>
          </p:cNvPr>
          <p:cNvSpPr>
            <a:spLocks noChangeArrowheads="1" noChangeShapeType="1" noTextEdit="1"/>
          </p:cNvSpPr>
          <p:nvPr/>
        </p:nvSpPr>
        <p:spPr bwMode="auto">
          <a:xfrm rot="5400000">
            <a:off x="4648200" y="4572000"/>
            <a:ext cx="2209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3er Viaje Misionero</a:t>
            </a:r>
          </a:p>
        </p:txBody>
      </p:sp>
      <p:sp>
        <p:nvSpPr>
          <p:cNvPr id="104466" name="WordArt 18">
            <a:extLst>
              <a:ext uri="{FF2B5EF4-FFF2-40B4-BE49-F238E27FC236}">
                <a16:creationId xmlns:a16="http://schemas.microsoft.com/office/drawing/2014/main" id="{10E127FA-5004-E929-97C0-1DD7116E989C}"/>
              </a:ext>
            </a:extLst>
          </p:cNvPr>
          <p:cNvSpPr>
            <a:spLocks noChangeArrowheads="1" noChangeShapeType="1" noTextEdit="1"/>
          </p:cNvSpPr>
          <p:nvPr/>
        </p:nvSpPr>
        <p:spPr bwMode="auto">
          <a:xfrm rot="5400000">
            <a:off x="5972175" y="4448175"/>
            <a:ext cx="2514600" cy="476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bg1"/>
                </a:solidFill>
                <a:latin typeface="Times New Roman" panose="02020603050405020304" pitchFamily="18" charset="0"/>
                <a:cs typeface="Times New Roman" panose="02020603050405020304" pitchFamily="18" charset="0"/>
              </a:rPr>
              <a:t>Encarcelamiento de Pablo </a:t>
            </a:r>
          </a:p>
          <a:p>
            <a:pPr algn="ctr"/>
            <a:r>
              <a:rPr lang="en-US" sz="2400" kern="10">
                <a:solidFill>
                  <a:schemeClr val="bg1"/>
                </a:solidFill>
                <a:latin typeface="Times New Roman" panose="02020603050405020304" pitchFamily="18" charset="0"/>
                <a:cs typeface="Times New Roman" panose="02020603050405020304" pitchFamily="18" charset="0"/>
              </a:rPr>
              <a:t>y viaje a Roma</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39982178-3936-1DBA-19BC-7A8B8C915F76}"/>
              </a:ext>
            </a:extLst>
          </p:cNvPr>
          <p:cNvSpPr>
            <a:spLocks noGrp="1" noChangeArrowheads="1"/>
          </p:cNvSpPr>
          <p:nvPr>
            <p:ph type="title"/>
          </p:nvPr>
        </p:nvSpPr>
        <p:spPr>
          <a:xfrm>
            <a:off x="457200" y="228600"/>
            <a:ext cx="8229600" cy="941388"/>
          </a:xfrm>
        </p:spPr>
        <p:txBody>
          <a:bodyPr/>
          <a:lstStyle/>
          <a:p>
            <a:pPr eaLnBrk="1" hangingPunct="1"/>
            <a:r>
              <a:rPr lang="en-US" altLang="en-US" sz="5000"/>
              <a:t>Tercera Division: </a:t>
            </a:r>
            <a:r>
              <a:rPr lang="en-US" altLang="en-US" sz="3800"/>
              <a:t> Caps. 13-28</a:t>
            </a:r>
            <a:br>
              <a:rPr lang="en-US" altLang="en-US" sz="3800"/>
            </a:br>
            <a:r>
              <a:rPr lang="en-US" altLang="en-US" sz="3800"/>
              <a:t> La iglesia de “hasta lo ultimo de la tierra”</a:t>
            </a:r>
          </a:p>
        </p:txBody>
      </p:sp>
      <p:sp>
        <p:nvSpPr>
          <p:cNvPr id="105475" name="Rectangle 3">
            <a:extLst>
              <a:ext uri="{FF2B5EF4-FFF2-40B4-BE49-F238E27FC236}">
                <a16:creationId xmlns:a16="http://schemas.microsoft.com/office/drawing/2014/main" id="{69479EA3-0E6E-8BC2-93A3-8A7DEC7D3FDD}"/>
              </a:ext>
            </a:extLst>
          </p:cNvPr>
          <p:cNvSpPr>
            <a:spLocks noChangeArrowheads="1"/>
          </p:cNvSpPr>
          <p:nvPr/>
        </p:nvSpPr>
        <p:spPr bwMode="auto">
          <a:xfrm rot="5400000">
            <a:off x="3733800" y="1905000"/>
            <a:ext cx="1295400" cy="5562600"/>
          </a:xfrm>
          <a:prstGeom prst="rect">
            <a:avLst/>
          </a:prstGeom>
          <a:solidFill>
            <a:srgbClr val="6BC4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105476" name="AutoShape 4">
            <a:extLst>
              <a:ext uri="{FF2B5EF4-FFF2-40B4-BE49-F238E27FC236}">
                <a16:creationId xmlns:a16="http://schemas.microsoft.com/office/drawing/2014/main" id="{9F108141-737E-9C4A-BFDE-DDA19C238DE0}"/>
              </a:ext>
            </a:extLst>
          </p:cNvPr>
          <p:cNvSpPr>
            <a:spLocks/>
          </p:cNvSpPr>
          <p:nvPr/>
        </p:nvSpPr>
        <p:spPr bwMode="auto">
          <a:xfrm rot="-5400000">
            <a:off x="3924300" y="266700"/>
            <a:ext cx="914400" cy="6019800"/>
          </a:xfrm>
          <a:prstGeom prst="rightBrace">
            <a:avLst>
              <a:gd name="adj1" fmla="val 548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477" name="Text Box 5">
            <a:extLst>
              <a:ext uri="{FF2B5EF4-FFF2-40B4-BE49-F238E27FC236}">
                <a16:creationId xmlns:a16="http://schemas.microsoft.com/office/drawing/2014/main" id="{120B2594-637F-0462-116E-198177A74C95}"/>
              </a:ext>
            </a:extLst>
          </p:cNvPr>
          <p:cNvSpPr txBox="1">
            <a:spLocks noChangeArrowheads="1"/>
          </p:cNvSpPr>
          <p:nvPr/>
        </p:nvSpPr>
        <p:spPr bwMode="auto">
          <a:xfrm>
            <a:off x="3810000" y="210185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Capitulo13</a:t>
            </a:r>
          </a:p>
        </p:txBody>
      </p:sp>
      <p:sp>
        <p:nvSpPr>
          <p:cNvPr id="105478" name="Text Box 7">
            <a:extLst>
              <a:ext uri="{FF2B5EF4-FFF2-40B4-BE49-F238E27FC236}">
                <a16:creationId xmlns:a16="http://schemas.microsoft.com/office/drawing/2014/main" id="{B7D5CA16-6189-8970-07BB-A6BAC5AA5EAB}"/>
              </a:ext>
            </a:extLst>
          </p:cNvPr>
          <p:cNvSpPr txBox="1">
            <a:spLocks noChangeArrowheads="1"/>
          </p:cNvSpPr>
          <p:nvPr/>
        </p:nvSpPr>
        <p:spPr bwMode="auto">
          <a:xfrm>
            <a:off x="1905000" y="4114800"/>
            <a:ext cx="4953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El Primer viaje misionero</a:t>
            </a:r>
          </a:p>
          <a:p>
            <a:pPr algn="ctr" eaLnBrk="1" hangingPunct="1">
              <a:spcBef>
                <a:spcPct val="50000"/>
              </a:spcBef>
            </a:pPr>
            <a:r>
              <a:rPr lang="en-US" altLang="en-US"/>
              <a:t>El retroceso de Juan Marcos</a:t>
            </a:r>
          </a:p>
          <a:p>
            <a:pPr algn="ctr" eaLnBrk="1" hangingPunct="1">
              <a:spcBef>
                <a:spcPct val="50000"/>
              </a:spcBef>
            </a:pPr>
            <a:r>
              <a:rPr lang="en-US" altLang="en-US"/>
              <a:t>El Liderazgo de Pablo apostol</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40181CD4-3697-FEB7-21A7-E2937F7E73E2}"/>
              </a:ext>
            </a:extLst>
          </p:cNvPr>
          <p:cNvSpPr>
            <a:spLocks noGrp="1" noChangeArrowheads="1"/>
          </p:cNvSpPr>
          <p:nvPr>
            <p:ph type="title"/>
          </p:nvPr>
        </p:nvSpPr>
        <p:spPr/>
        <p:txBody>
          <a:bodyPr/>
          <a:lstStyle/>
          <a:p>
            <a:pPr eaLnBrk="1" hangingPunct="1"/>
            <a:r>
              <a:rPr lang="en-US" altLang="en-US" sz="5000"/>
              <a:t>Tercera Division: </a:t>
            </a:r>
            <a:r>
              <a:rPr lang="en-US" altLang="en-US" sz="3800"/>
              <a:t> Caps. 13-28</a:t>
            </a:r>
            <a:br>
              <a:rPr lang="en-US" altLang="en-US" sz="3800"/>
            </a:br>
            <a:r>
              <a:rPr lang="en-US" altLang="en-US" sz="3800"/>
              <a:t>La iglesia de “hasta lo ultimo de la tierra”</a:t>
            </a:r>
          </a:p>
        </p:txBody>
      </p:sp>
      <p:sp>
        <p:nvSpPr>
          <p:cNvPr id="106499" name="Rectangle 5">
            <a:extLst>
              <a:ext uri="{FF2B5EF4-FFF2-40B4-BE49-F238E27FC236}">
                <a16:creationId xmlns:a16="http://schemas.microsoft.com/office/drawing/2014/main" id="{9AE0FFD4-E48C-EB5F-E931-7FF6BFBD7E90}"/>
              </a:ext>
            </a:extLst>
          </p:cNvPr>
          <p:cNvSpPr>
            <a:spLocks noChangeArrowheads="1"/>
          </p:cNvSpPr>
          <p:nvPr/>
        </p:nvSpPr>
        <p:spPr bwMode="auto">
          <a:xfrm>
            <a:off x="533400" y="2541588"/>
            <a:ext cx="8077200" cy="347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t>Capitulo 13</a:t>
            </a:r>
          </a:p>
          <a:p>
            <a:pPr algn="ctr" eaLnBrk="1" hangingPunct="1"/>
            <a:endParaRPr lang="en-US" altLang="en-US" sz="2200"/>
          </a:p>
          <a:p>
            <a:pPr eaLnBrk="1" hangingPunct="1"/>
            <a:r>
              <a:rPr lang="en-US" altLang="en-US" sz="2200">
                <a:solidFill>
                  <a:srgbClr val="0033CC"/>
                </a:solidFill>
              </a:rPr>
              <a:t>En la iglesia que estaba en Antioquía había profetas y maestros</a:t>
            </a:r>
            <a:r>
              <a:rPr lang="en-US" altLang="en-US" sz="2200"/>
              <a:t>: Bernabé, Simón llamado Niger, Lucio de Cirene, Manaén, que se había criado con Herodes (Antipas, hijo de Herodes el Grande) el tetrarca, y Saulo. </a:t>
            </a:r>
            <a:r>
              <a:rPr lang="en-US" altLang="en-US" sz="2200" b="1">
                <a:hlinkClick r:id="rId2"/>
              </a:rPr>
              <a:t>2</a:t>
            </a:r>
            <a:r>
              <a:rPr lang="en-US" altLang="en-US" sz="2200"/>
              <a:t> </a:t>
            </a:r>
            <a:r>
              <a:rPr lang="en-US" altLang="en-US" sz="2200">
                <a:solidFill>
                  <a:srgbClr val="0033CC"/>
                </a:solidFill>
              </a:rPr>
              <a:t>Mientras ministraban al Señor y ayunaban, el Espíritu Santo dijo: "Aparten a Bernabé y a Saulo para la obra a la que los he llamado</a:t>
            </a:r>
            <a:r>
              <a:rPr lang="en-US" altLang="en-US" sz="2200"/>
              <a:t>." </a:t>
            </a:r>
            <a:r>
              <a:rPr lang="en-US" altLang="en-US" sz="2200" b="1">
                <a:hlinkClick r:id="rId3"/>
              </a:rPr>
              <a:t>3</a:t>
            </a:r>
            <a:r>
              <a:rPr lang="en-US" altLang="en-US" sz="2200"/>
              <a:t> Entonces, después de ayunar, orar y haber impuesto las manos sobre ellos, los enviaron.</a:t>
            </a:r>
            <a:r>
              <a:rPr lang="en-US" altLang="en-US" sz="2000"/>
              <a:t> </a:t>
            </a:r>
          </a:p>
        </p:txBody>
      </p:sp>
      <p:sp>
        <p:nvSpPr>
          <p:cNvPr id="2" name="Rectangle 1">
            <a:extLst>
              <a:ext uri="{FF2B5EF4-FFF2-40B4-BE49-F238E27FC236}">
                <a16:creationId xmlns:a16="http://schemas.microsoft.com/office/drawing/2014/main" id="{A9E28125-4734-F1BD-FEFF-E1DC86257285}"/>
              </a:ext>
            </a:extLst>
          </p:cNvPr>
          <p:cNvSpPr/>
          <p:nvPr/>
        </p:nvSpPr>
        <p:spPr>
          <a:xfrm>
            <a:off x="457200" y="1719263"/>
            <a:ext cx="4038600" cy="522287"/>
          </a:xfrm>
          <a:prstGeom prst="rect">
            <a:avLst/>
          </a:prstGeom>
        </p:spPr>
        <p:txBody>
          <a:bodyPr wrap="none">
            <a:spAutoFit/>
          </a:bodyPr>
          <a:lstStyle/>
          <a:p>
            <a:pPr>
              <a:defRPr/>
            </a:pPr>
            <a:r>
              <a:rPr lang="en-US" altLang="en-US" sz="2800" dirty="0">
                <a:solidFill>
                  <a:schemeClr val="accent5">
                    <a:lumMod val="50000"/>
                  </a:schemeClr>
                </a:solidFill>
              </a:rPr>
              <a:t>(Primer </a:t>
            </a:r>
            <a:r>
              <a:rPr lang="en-US" altLang="en-US" sz="2800" dirty="0" err="1">
                <a:solidFill>
                  <a:schemeClr val="accent5">
                    <a:lumMod val="50000"/>
                  </a:schemeClr>
                </a:solidFill>
              </a:rPr>
              <a:t>Viaje</a:t>
            </a:r>
            <a:r>
              <a:rPr lang="en-US" altLang="en-US" sz="2800" dirty="0">
                <a:solidFill>
                  <a:schemeClr val="accent5">
                    <a:lumMod val="50000"/>
                  </a:schemeClr>
                </a:solidFill>
              </a:rPr>
              <a:t> </a:t>
            </a:r>
            <a:r>
              <a:rPr lang="en-US" altLang="en-US" sz="2800" dirty="0" err="1">
                <a:solidFill>
                  <a:schemeClr val="accent5">
                    <a:lumMod val="50000"/>
                  </a:schemeClr>
                </a:solidFill>
              </a:rPr>
              <a:t>Misionero</a:t>
            </a:r>
            <a:r>
              <a:rPr lang="en-US" altLang="en-US" sz="2800" dirty="0">
                <a:solidFill>
                  <a:schemeClr val="accent5">
                    <a:lumMod val="50000"/>
                  </a:schemeClr>
                </a:solidFill>
              </a:rPr>
              <a:t>)</a:t>
            </a:r>
            <a:endParaRPr lang="es-ES_tradnl" sz="2800" dirty="0"/>
          </a:p>
        </p:txBody>
      </p:sp>
      <p:pic>
        <p:nvPicPr>
          <p:cNvPr id="106501" name="Picture 5">
            <a:extLst>
              <a:ext uri="{FF2B5EF4-FFF2-40B4-BE49-F238E27FC236}">
                <a16:creationId xmlns:a16="http://schemas.microsoft.com/office/drawing/2014/main" id="{97D2AD33-C779-B949-E782-D85CFC894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76400"/>
            <a:ext cx="22098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DFFD6"/>
        </a:solidFill>
        <a:effectLst/>
      </p:bgPr>
    </p:bg>
    <p:spTree>
      <p:nvGrpSpPr>
        <p:cNvPr id="1" name=""/>
        <p:cNvGrpSpPr/>
        <p:nvPr/>
      </p:nvGrpSpPr>
      <p:grpSpPr>
        <a:xfrm>
          <a:off x="0" y="0"/>
          <a:ext cx="0" cy="0"/>
          <a:chOff x="0" y="0"/>
          <a:chExt cx="0" cy="0"/>
        </a:xfrm>
      </p:grpSpPr>
      <p:grpSp>
        <p:nvGrpSpPr>
          <p:cNvPr id="23554" name="Group 141">
            <a:extLst>
              <a:ext uri="{FF2B5EF4-FFF2-40B4-BE49-F238E27FC236}">
                <a16:creationId xmlns:a16="http://schemas.microsoft.com/office/drawing/2014/main" id="{CE234E52-317D-0599-E4CC-A888EEF7000D}"/>
              </a:ext>
            </a:extLst>
          </p:cNvPr>
          <p:cNvGrpSpPr>
            <a:grpSpLocks/>
          </p:cNvGrpSpPr>
          <p:nvPr/>
        </p:nvGrpSpPr>
        <p:grpSpPr bwMode="auto">
          <a:xfrm>
            <a:off x="0" y="0"/>
            <a:ext cx="9144000" cy="6858000"/>
            <a:chOff x="0" y="0"/>
            <a:chExt cx="5760" cy="4320"/>
          </a:xfrm>
        </p:grpSpPr>
        <p:sp>
          <p:nvSpPr>
            <p:cNvPr id="23565" name="Rectangle 29">
              <a:extLst>
                <a:ext uri="{FF2B5EF4-FFF2-40B4-BE49-F238E27FC236}">
                  <a16:creationId xmlns:a16="http://schemas.microsoft.com/office/drawing/2014/main" id="{0DAB58D8-80B2-40AF-5067-5C779AE1C063}"/>
                </a:ext>
              </a:extLst>
            </p:cNvPr>
            <p:cNvSpPr>
              <a:spLocks noChangeArrowheads="1"/>
            </p:cNvSpPr>
            <p:nvPr/>
          </p:nvSpPr>
          <p:spPr bwMode="auto">
            <a:xfrm>
              <a:off x="0" y="0"/>
              <a:ext cx="5760" cy="43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000"/>
            </a:p>
          </p:txBody>
        </p:sp>
        <p:grpSp>
          <p:nvGrpSpPr>
            <p:cNvPr id="23566" name="Group 26">
              <a:extLst>
                <a:ext uri="{FF2B5EF4-FFF2-40B4-BE49-F238E27FC236}">
                  <a16:creationId xmlns:a16="http://schemas.microsoft.com/office/drawing/2014/main" id="{1EEFFFDA-2D4E-C441-F615-F52518A338E3}"/>
                </a:ext>
              </a:extLst>
            </p:cNvPr>
            <p:cNvGrpSpPr>
              <a:grpSpLocks/>
            </p:cNvGrpSpPr>
            <p:nvPr/>
          </p:nvGrpSpPr>
          <p:grpSpPr bwMode="auto">
            <a:xfrm>
              <a:off x="336" y="480"/>
              <a:ext cx="5088" cy="3456"/>
              <a:chOff x="336" y="192"/>
              <a:chExt cx="5088" cy="3456"/>
            </a:xfrm>
          </p:grpSpPr>
          <p:sp>
            <p:nvSpPr>
              <p:cNvPr id="23644" name="Line 4">
                <a:extLst>
                  <a:ext uri="{FF2B5EF4-FFF2-40B4-BE49-F238E27FC236}">
                    <a16:creationId xmlns:a16="http://schemas.microsoft.com/office/drawing/2014/main" id="{8966F5E8-F3DC-1374-8BFC-C3C15EB95DBB}"/>
                  </a:ext>
                </a:extLst>
              </p:cNvPr>
              <p:cNvSpPr>
                <a:spLocks noChangeShapeType="1"/>
              </p:cNvSpPr>
              <p:nvPr/>
            </p:nvSpPr>
            <p:spPr bwMode="auto">
              <a:xfrm flipV="1">
                <a:off x="336"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45" name="Line 5">
                <a:extLst>
                  <a:ext uri="{FF2B5EF4-FFF2-40B4-BE49-F238E27FC236}">
                    <a16:creationId xmlns:a16="http://schemas.microsoft.com/office/drawing/2014/main" id="{53B99C15-31BC-78E7-5EDB-69875208430D}"/>
                  </a:ext>
                </a:extLst>
              </p:cNvPr>
              <p:cNvSpPr>
                <a:spLocks noChangeShapeType="1"/>
              </p:cNvSpPr>
              <p:nvPr/>
            </p:nvSpPr>
            <p:spPr bwMode="auto">
              <a:xfrm flipV="1">
                <a:off x="576"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46" name="Line 6">
                <a:extLst>
                  <a:ext uri="{FF2B5EF4-FFF2-40B4-BE49-F238E27FC236}">
                    <a16:creationId xmlns:a16="http://schemas.microsoft.com/office/drawing/2014/main" id="{22C2B644-FC52-7441-6BAE-F5A45138A381}"/>
                  </a:ext>
                </a:extLst>
              </p:cNvPr>
              <p:cNvSpPr>
                <a:spLocks noChangeShapeType="1"/>
              </p:cNvSpPr>
              <p:nvPr/>
            </p:nvSpPr>
            <p:spPr bwMode="auto">
              <a:xfrm flipV="1">
                <a:off x="816"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47" name="Line 7">
                <a:extLst>
                  <a:ext uri="{FF2B5EF4-FFF2-40B4-BE49-F238E27FC236}">
                    <a16:creationId xmlns:a16="http://schemas.microsoft.com/office/drawing/2014/main" id="{A9F097D9-1D67-030C-CA45-CCF0DDDC86EC}"/>
                  </a:ext>
                </a:extLst>
              </p:cNvPr>
              <p:cNvSpPr>
                <a:spLocks noChangeShapeType="1"/>
              </p:cNvSpPr>
              <p:nvPr/>
            </p:nvSpPr>
            <p:spPr bwMode="auto">
              <a:xfrm flipV="1">
                <a:off x="1056"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48" name="Line 8">
                <a:extLst>
                  <a:ext uri="{FF2B5EF4-FFF2-40B4-BE49-F238E27FC236}">
                    <a16:creationId xmlns:a16="http://schemas.microsoft.com/office/drawing/2014/main" id="{3A404108-E6F4-4A8F-5C0C-1A4D2596751E}"/>
                  </a:ext>
                </a:extLst>
              </p:cNvPr>
              <p:cNvSpPr>
                <a:spLocks noChangeShapeType="1"/>
              </p:cNvSpPr>
              <p:nvPr/>
            </p:nvSpPr>
            <p:spPr bwMode="auto">
              <a:xfrm flipV="1">
                <a:off x="1296"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49" name="Line 9">
                <a:extLst>
                  <a:ext uri="{FF2B5EF4-FFF2-40B4-BE49-F238E27FC236}">
                    <a16:creationId xmlns:a16="http://schemas.microsoft.com/office/drawing/2014/main" id="{640D66F4-82BD-CC28-E839-C109994EFFEF}"/>
                  </a:ext>
                </a:extLst>
              </p:cNvPr>
              <p:cNvSpPr>
                <a:spLocks noChangeShapeType="1"/>
              </p:cNvSpPr>
              <p:nvPr/>
            </p:nvSpPr>
            <p:spPr bwMode="auto">
              <a:xfrm flipV="1">
                <a:off x="158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0" name="Line 10">
                <a:extLst>
                  <a:ext uri="{FF2B5EF4-FFF2-40B4-BE49-F238E27FC236}">
                    <a16:creationId xmlns:a16="http://schemas.microsoft.com/office/drawing/2014/main" id="{624DAD4F-35FA-D037-43FE-3A09568A7BBA}"/>
                  </a:ext>
                </a:extLst>
              </p:cNvPr>
              <p:cNvSpPr>
                <a:spLocks noChangeShapeType="1"/>
              </p:cNvSpPr>
              <p:nvPr/>
            </p:nvSpPr>
            <p:spPr bwMode="auto">
              <a:xfrm flipV="1">
                <a:off x="182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1" name="Line 11">
                <a:extLst>
                  <a:ext uri="{FF2B5EF4-FFF2-40B4-BE49-F238E27FC236}">
                    <a16:creationId xmlns:a16="http://schemas.microsoft.com/office/drawing/2014/main" id="{DEB2F05A-2D00-6AE8-18E0-F4420BA3FCA3}"/>
                  </a:ext>
                </a:extLst>
              </p:cNvPr>
              <p:cNvSpPr>
                <a:spLocks noChangeShapeType="1"/>
              </p:cNvSpPr>
              <p:nvPr/>
            </p:nvSpPr>
            <p:spPr bwMode="auto">
              <a:xfrm flipV="1">
                <a:off x="206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2" name="Line 12">
                <a:extLst>
                  <a:ext uri="{FF2B5EF4-FFF2-40B4-BE49-F238E27FC236}">
                    <a16:creationId xmlns:a16="http://schemas.microsoft.com/office/drawing/2014/main" id="{070178B0-78EC-0E11-F72A-5CEB50087063}"/>
                  </a:ext>
                </a:extLst>
              </p:cNvPr>
              <p:cNvSpPr>
                <a:spLocks noChangeShapeType="1"/>
              </p:cNvSpPr>
              <p:nvPr/>
            </p:nvSpPr>
            <p:spPr bwMode="auto">
              <a:xfrm flipV="1">
                <a:off x="230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3" name="Line 13">
                <a:extLst>
                  <a:ext uri="{FF2B5EF4-FFF2-40B4-BE49-F238E27FC236}">
                    <a16:creationId xmlns:a16="http://schemas.microsoft.com/office/drawing/2014/main" id="{B951CBDC-15B1-8734-FC07-2B22BCCFF928}"/>
                  </a:ext>
                </a:extLst>
              </p:cNvPr>
              <p:cNvSpPr>
                <a:spLocks noChangeShapeType="1"/>
              </p:cNvSpPr>
              <p:nvPr/>
            </p:nvSpPr>
            <p:spPr bwMode="auto">
              <a:xfrm flipV="1">
                <a:off x="254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4" name="Line 14">
                <a:extLst>
                  <a:ext uri="{FF2B5EF4-FFF2-40B4-BE49-F238E27FC236}">
                    <a16:creationId xmlns:a16="http://schemas.microsoft.com/office/drawing/2014/main" id="{C0E9D856-2C6B-1D99-E98C-5E3E3A9B9EE6}"/>
                  </a:ext>
                </a:extLst>
              </p:cNvPr>
              <p:cNvSpPr>
                <a:spLocks noChangeShapeType="1"/>
              </p:cNvSpPr>
              <p:nvPr/>
            </p:nvSpPr>
            <p:spPr bwMode="auto">
              <a:xfrm flipV="1">
                <a:off x="278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5" name="Line 15">
                <a:extLst>
                  <a:ext uri="{FF2B5EF4-FFF2-40B4-BE49-F238E27FC236}">
                    <a16:creationId xmlns:a16="http://schemas.microsoft.com/office/drawing/2014/main" id="{B5CBC572-5B87-6CDB-F543-A337025CDF95}"/>
                  </a:ext>
                </a:extLst>
              </p:cNvPr>
              <p:cNvSpPr>
                <a:spLocks noChangeShapeType="1"/>
              </p:cNvSpPr>
              <p:nvPr/>
            </p:nvSpPr>
            <p:spPr bwMode="auto">
              <a:xfrm flipV="1">
                <a:off x="302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6" name="Line 16">
                <a:extLst>
                  <a:ext uri="{FF2B5EF4-FFF2-40B4-BE49-F238E27FC236}">
                    <a16:creationId xmlns:a16="http://schemas.microsoft.com/office/drawing/2014/main" id="{3B5CAC1E-EE72-5982-0B6B-96972A50042B}"/>
                  </a:ext>
                </a:extLst>
              </p:cNvPr>
              <p:cNvSpPr>
                <a:spLocks noChangeShapeType="1"/>
              </p:cNvSpPr>
              <p:nvPr/>
            </p:nvSpPr>
            <p:spPr bwMode="auto">
              <a:xfrm flipV="1">
                <a:off x="326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7" name="Line 17">
                <a:extLst>
                  <a:ext uri="{FF2B5EF4-FFF2-40B4-BE49-F238E27FC236}">
                    <a16:creationId xmlns:a16="http://schemas.microsoft.com/office/drawing/2014/main" id="{C7F9439B-7601-72D4-406C-1E38448D251D}"/>
                  </a:ext>
                </a:extLst>
              </p:cNvPr>
              <p:cNvSpPr>
                <a:spLocks noChangeShapeType="1"/>
              </p:cNvSpPr>
              <p:nvPr/>
            </p:nvSpPr>
            <p:spPr bwMode="auto">
              <a:xfrm flipV="1">
                <a:off x="350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8" name="Line 18">
                <a:extLst>
                  <a:ext uri="{FF2B5EF4-FFF2-40B4-BE49-F238E27FC236}">
                    <a16:creationId xmlns:a16="http://schemas.microsoft.com/office/drawing/2014/main" id="{DDCC182A-134B-E0D8-1439-3DB6BFB05474}"/>
                  </a:ext>
                </a:extLst>
              </p:cNvPr>
              <p:cNvSpPr>
                <a:spLocks noChangeShapeType="1"/>
              </p:cNvSpPr>
              <p:nvPr/>
            </p:nvSpPr>
            <p:spPr bwMode="auto">
              <a:xfrm flipV="1">
                <a:off x="374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9" name="Line 19">
                <a:extLst>
                  <a:ext uri="{FF2B5EF4-FFF2-40B4-BE49-F238E27FC236}">
                    <a16:creationId xmlns:a16="http://schemas.microsoft.com/office/drawing/2014/main" id="{01A0FECA-2AFB-9851-E2F8-6F01846887F9}"/>
                  </a:ext>
                </a:extLst>
              </p:cNvPr>
              <p:cNvSpPr>
                <a:spLocks noChangeShapeType="1"/>
              </p:cNvSpPr>
              <p:nvPr/>
            </p:nvSpPr>
            <p:spPr bwMode="auto">
              <a:xfrm flipV="1">
                <a:off x="398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60" name="Line 20">
                <a:extLst>
                  <a:ext uri="{FF2B5EF4-FFF2-40B4-BE49-F238E27FC236}">
                    <a16:creationId xmlns:a16="http://schemas.microsoft.com/office/drawing/2014/main" id="{F5E81C0C-A68C-2489-51CF-6C89A80FE689}"/>
                  </a:ext>
                </a:extLst>
              </p:cNvPr>
              <p:cNvSpPr>
                <a:spLocks noChangeShapeType="1"/>
              </p:cNvSpPr>
              <p:nvPr/>
            </p:nvSpPr>
            <p:spPr bwMode="auto">
              <a:xfrm flipV="1">
                <a:off x="422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61" name="Line 21">
                <a:extLst>
                  <a:ext uri="{FF2B5EF4-FFF2-40B4-BE49-F238E27FC236}">
                    <a16:creationId xmlns:a16="http://schemas.microsoft.com/office/drawing/2014/main" id="{E22E64F5-1029-8490-8DF5-A2AC3AED70E7}"/>
                  </a:ext>
                </a:extLst>
              </p:cNvPr>
              <p:cNvSpPr>
                <a:spLocks noChangeShapeType="1"/>
              </p:cNvSpPr>
              <p:nvPr/>
            </p:nvSpPr>
            <p:spPr bwMode="auto">
              <a:xfrm flipV="1">
                <a:off x="446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62" name="Line 22">
                <a:extLst>
                  <a:ext uri="{FF2B5EF4-FFF2-40B4-BE49-F238E27FC236}">
                    <a16:creationId xmlns:a16="http://schemas.microsoft.com/office/drawing/2014/main" id="{F8E80344-7BF9-FE6B-4E6A-5F6B75CFC637}"/>
                  </a:ext>
                </a:extLst>
              </p:cNvPr>
              <p:cNvSpPr>
                <a:spLocks noChangeShapeType="1"/>
              </p:cNvSpPr>
              <p:nvPr/>
            </p:nvSpPr>
            <p:spPr bwMode="auto">
              <a:xfrm flipV="1">
                <a:off x="470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63" name="Line 23">
                <a:extLst>
                  <a:ext uri="{FF2B5EF4-FFF2-40B4-BE49-F238E27FC236}">
                    <a16:creationId xmlns:a16="http://schemas.microsoft.com/office/drawing/2014/main" id="{BA9F72F5-13CA-947E-9930-EC4F0D214CB0}"/>
                  </a:ext>
                </a:extLst>
              </p:cNvPr>
              <p:cNvSpPr>
                <a:spLocks noChangeShapeType="1"/>
              </p:cNvSpPr>
              <p:nvPr/>
            </p:nvSpPr>
            <p:spPr bwMode="auto">
              <a:xfrm flipV="1">
                <a:off x="494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64" name="Line 24">
                <a:extLst>
                  <a:ext uri="{FF2B5EF4-FFF2-40B4-BE49-F238E27FC236}">
                    <a16:creationId xmlns:a16="http://schemas.microsoft.com/office/drawing/2014/main" id="{3666EBFB-AB81-9F67-F90C-0658A04F670D}"/>
                  </a:ext>
                </a:extLst>
              </p:cNvPr>
              <p:cNvSpPr>
                <a:spLocks noChangeShapeType="1"/>
              </p:cNvSpPr>
              <p:nvPr/>
            </p:nvSpPr>
            <p:spPr bwMode="auto">
              <a:xfrm flipV="1">
                <a:off x="518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65" name="Line 25">
                <a:extLst>
                  <a:ext uri="{FF2B5EF4-FFF2-40B4-BE49-F238E27FC236}">
                    <a16:creationId xmlns:a16="http://schemas.microsoft.com/office/drawing/2014/main" id="{D5CCC61B-A52B-D457-4792-87483461C253}"/>
                  </a:ext>
                </a:extLst>
              </p:cNvPr>
              <p:cNvSpPr>
                <a:spLocks noChangeShapeType="1"/>
              </p:cNvSpPr>
              <p:nvPr/>
            </p:nvSpPr>
            <p:spPr bwMode="auto">
              <a:xfrm flipV="1">
                <a:off x="5424" y="192"/>
                <a:ext cx="0" cy="34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567" name="Text Box 27">
              <a:extLst>
                <a:ext uri="{FF2B5EF4-FFF2-40B4-BE49-F238E27FC236}">
                  <a16:creationId xmlns:a16="http://schemas.microsoft.com/office/drawing/2014/main" id="{B87C30DB-CEDC-1AF0-A9EA-9D53B63B4C0D}"/>
                </a:ext>
              </a:extLst>
            </p:cNvPr>
            <p:cNvSpPr txBox="1">
              <a:spLocks noChangeArrowheads="1"/>
            </p:cNvSpPr>
            <p:nvPr/>
          </p:nvSpPr>
          <p:spPr bwMode="auto">
            <a:xfrm>
              <a:off x="240" y="3984"/>
              <a:ext cx="530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-5         1          5          10        15          20       25        30         35        40        45       50         55        60       65         70        75       80         85       90         95      100</a:t>
              </a:r>
            </a:p>
          </p:txBody>
        </p:sp>
        <p:sp>
          <p:nvSpPr>
            <p:cNvPr id="23568" name="Text Box 54">
              <a:extLst>
                <a:ext uri="{FF2B5EF4-FFF2-40B4-BE49-F238E27FC236}">
                  <a16:creationId xmlns:a16="http://schemas.microsoft.com/office/drawing/2014/main" id="{4D8F0A0C-9F01-ABB8-379E-1CC544CF1635}"/>
                </a:ext>
              </a:extLst>
            </p:cNvPr>
            <p:cNvSpPr txBox="1">
              <a:spLocks noChangeArrowheads="1"/>
            </p:cNvSpPr>
            <p:nvPr/>
          </p:nvSpPr>
          <p:spPr bwMode="auto">
            <a:xfrm>
              <a:off x="240" y="288"/>
              <a:ext cx="5304"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- 5 AC  1  DC    5          10        15          20       25        30         35        40        45       50         55        60       65         70        75       80         85       90         95      100</a:t>
              </a:r>
            </a:p>
          </p:txBody>
        </p:sp>
        <p:sp>
          <p:nvSpPr>
            <p:cNvPr id="23569" name="Rectangle 56">
              <a:extLst>
                <a:ext uri="{FF2B5EF4-FFF2-40B4-BE49-F238E27FC236}">
                  <a16:creationId xmlns:a16="http://schemas.microsoft.com/office/drawing/2014/main" id="{78B06002-9020-18FC-29E3-860E12DD21D7}"/>
                </a:ext>
              </a:extLst>
            </p:cNvPr>
            <p:cNvSpPr>
              <a:spLocks noChangeArrowheads="1"/>
            </p:cNvSpPr>
            <p:nvPr/>
          </p:nvSpPr>
          <p:spPr bwMode="auto">
            <a:xfrm>
              <a:off x="144" y="2064"/>
              <a:ext cx="5280" cy="62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3570" name="Text Box 57">
              <a:extLst>
                <a:ext uri="{FF2B5EF4-FFF2-40B4-BE49-F238E27FC236}">
                  <a16:creationId xmlns:a16="http://schemas.microsoft.com/office/drawing/2014/main" id="{B992AD60-90A8-173B-E3B8-869669A55619}"/>
                </a:ext>
              </a:extLst>
            </p:cNvPr>
            <p:cNvSpPr txBox="1">
              <a:spLocks noChangeArrowheads="1"/>
            </p:cNvSpPr>
            <p:nvPr/>
          </p:nvSpPr>
          <p:spPr bwMode="auto">
            <a:xfrm>
              <a:off x="240" y="576"/>
              <a:ext cx="816"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 </a:t>
              </a:r>
            </a:p>
            <a:p>
              <a:pPr eaLnBrk="1" hangingPunct="1"/>
              <a:r>
                <a:rPr lang="en-US" altLang="en-US" sz="1400"/>
                <a:t> Nacimiento</a:t>
              </a:r>
            </a:p>
            <a:p>
              <a:pPr eaLnBrk="1" hangingPunct="1"/>
              <a:r>
                <a:rPr lang="en-US" altLang="en-US" sz="1400"/>
                <a:t>de Jesús</a:t>
              </a:r>
            </a:p>
          </p:txBody>
        </p:sp>
        <p:sp>
          <p:nvSpPr>
            <p:cNvPr id="23571" name="Text Box 58">
              <a:extLst>
                <a:ext uri="{FF2B5EF4-FFF2-40B4-BE49-F238E27FC236}">
                  <a16:creationId xmlns:a16="http://schemas.microsoft.com/office/drawing/2014/main" id="{80448B7B-A380-6B2E-CD66-81AD1FA97717}"/>
                </a:ext>
              </a:extLst>
            </p:cNvPr>
            <p:cNvSpPr txBox="1">
              <a:spLocks noChangeArrowheads="1"/>
            </p:cNvSpPr>
            <p:nvPr/>
          </p:nvSpPr>
          <p:spPr bwMode="auto">
            <a:xfrm>
              <a:off x="950" y="469"/>
              <a:ext cx="65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 </a:t>
              </a:r>
            </a:p>
            <a:p>
              <a:pPr eaLnBrk="1" hangingPunct="1"/>
              <a:r>
                <a:rPr lang="en-US" altLang="en-US" sz="1000"/>
                <a:t>Visita al templo</a:t>
              </a:r>
            </a:p>
            <a:p>
              <a:pPr eaLnBrk="1" hangingPunct="1"/>
              <a:r>
                <a:rPr lang="en-US" altLang="en-US" sz="1000"/>
                <a:t>Edad 12 años</a:t>
              </a:r>
            </a:p>
          </p:txBody>
        </p:sp>
        <p:sp>
          <p:nvSpPr>
            <p:cNvPr id="23572" name="Arc 62">
              <a:extLst>
                <a:ext uri="{FF2B5EF4-FFF2-40B4-BE49-F238E27FC236}">
                  <a16:creationId xmlns:a16="http://schemas.microsoft.com/office/drawing/2014/main" id="{5CB072D3-F8A2-84F9-B7CD-277BFC80F410}"/>
                </a:ext>
              </a:extLst>
            </p:cNvPr>
            <p:cNvSpPr>
              <a:spLocks/>
            </p:cNvSpPr>
            <p:nvPr/>
          </p:nvSpPr>
          <p:spPr bwMode="auto">
            <a:xfrm rot="1999980" flipV="1">
              <a:off x="1838" y="473"/>
              <a:ext cx="206" cy="1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3" name="Text Box 63">
              <a:extLst>
                <a:ext uri="{FF2B5EF4-FFF2-40B4-BE49-F238E27FC236}">
                  <a16:creationId xmlns:a16="http://schemas.microsoft.com/office/drawing/2014/main" id="{03655740-2D23-F29F-9C21-81CD49ECEA2B}"/>
                </a:ext>
              </a:extLst>
            </p:cNvPr>
            <p:cNvSpPr txBox="1">
              <a:spLocks noChangeArrowheads="1"/>
            </p:cNvSpPr>
            <p:nvPr/>
          </p:nvSpPr>
          <p:spPr bwMode="auto">
            <a:xfrm>
              <a:off x="1728" y="576"/>
              <a:ext cx="72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t>Ministerio Público</a:t>
              </a:r>
            </a:p>
            <a:p>
              <a:pPr eaLnBrk="1" hangingPunct="1"/>
              <a:r>
                <a:rPr lang="en-US" altLang="en-US" sz="1000" b="1"/>
                <a:t>De Jesús</a:t>
              </a:r>
            </a:p>
          </p:txBody>
        </p:sp>
        <p:sp>
          <p:nvSpPr>
            <p:cNvPr id="23574" name="Line 64">
              <a:extLst>
                <a:ext uri="{FF2B5EF4-FFF2-40B4-BE49-F238E27FC236}">
                  <a16:creationId xmlns:a16="http://schemas.microsoft.com/office/drawing/2014/main" id="{B3283694-0542-43E7-9CF3-0905BBCAB648}"/>
                </a:ext>
              </a:extLst>
            </p:cNvPr>
            <p:cNvSpPr>
              <a:spLocks noChangeShapeType="1"/>
            </p:cNvSpPr>
            <p:nvPr/>
          </p:nvSpPr>
          <p:spPr bwMode="auto">
            <a:xfrm>
              <a:off x="2208" y="576"/>
              <a:ext cx="1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5" name="Line 65">
              <a:extLst>
                <a:ext uri="{FF2B5EF4-FFF2-40B4-BE49-F238E27FC236}">
                  <a16:creationId xmlns:a16="http://schemas.microsoft.com/office/drawing/2014/main" id="{A06A9E48-6965-3FB6-49EB-D8149E3551EA}"/>
                </a:ext>
              </a:extLst>
            </p:cNvPr>
            <p:cNvSpPr>
              <a:spLocks noChangeShapeType="1"/>
            </p:cNvSpPr>
            <p:nvPr/>
          </p:nvSpPr>
          <p:spPr bwMode="auto">
            <a:xfrm flipH="1" flipV="1">
              <a:off x="2064" y="528"/>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6" name="Line 66">
              <a:extLst>
                <a:ext uri="{FF2B5EF4-FFF2-40B4-BE49-F238E27FC236}">
                  <a16:creationId xmlns:a16="http://schemas.microsoft.com/office/drawing/2014/main" id="{22918373-40BE-5BBE-18D6-090A3CE2D0E3}"/>
                </a:ext>
              </a:extLst>
            </p:cNvPr>
            <p:cNvSpPr>
              <a:spLocks noChangeShapeType="1"/>
            </p:cNvSpPr>
            <p:nvPr/>
          </p:nvSpPr>
          <p:spPr bwMode="auto">
            <a:xfrm flipV="1">
              <a:off x="3696" y="528"/>
              <a:ext cx="192"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7" name="Text Box 68">
              <a:extLst>
                <a:ext uri="{FF2B5EF4-FFF2-40B4-BE49-F238E27FC236}">
                  <a16:creationId xmlns:a16="http://schemas.microsoft.com/office/drawing/2014/main" id="{05BA282D-D95B-B316-DB9B-6C389D488F0C}"/>
                </a:ext>
              </a:extLst>
            </p:cNvPr>
            <p:cNvSpPr txBox="1">
              <a:spLocks noChangeArrowheads="1"/>
            </p:cNvSpPr>
            <p:nvPr/>
          </p:nvSpPr>
          <p:spPr bwMode="auto">
            <a:xfrm>
              <a:off x="2208" y="576"/>
              <a:ext cx="163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Ministerio apostólico; especialmente Pablo</a:t>
              </a:r>
            </a:p>
          </p:txBody>
        </p:sp>
        <p:sp>
          <p:nvSpPr>
            <p:cNvPr id="23578" name="Text Box 69">
              <a:extLst>
                <a:ext uri="{FF2B5EF4-FFF2-40B4-BE49-F238E27FC236}">
                  <a16:creationId xmlns:a16="http://schemas.microsoft.com/office/drawing/2014/main" id="{47B77142-71B8-09D4-0C67-636F4B57A53A}"/>
                </a:ext>
              </a:extLst>
            </p:cNvPr>
            <p:cNvSpPr txBox="1">
              <a:spLocks noChangeArrowheads="1"/>
            </p:cNvSpPr>
            <p:nvPr/>
          </p:nvSpPr>
          <p:spPr bwMode="auto">
            <a:xfrm>
              <a:off x="4896" y="432"/>
              <a:ext cx="58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00"/>
                <a:t>| </a:t>
              </a:r>
            </a:p>
            <a:p>
              <a:pPr algn="ctr" eaLnBrk="1" hangingPunct="1"/>
              <a:r>
                <a:rPr lang="en-US" altLang="en-US" sz="1000"/>
                <a:t>Juan exiliado</a:t>
              </a:r>
            </a:p>
            <a:p>
              <a:pPr algn="ctr" eaLnBrk="1" hangingPunct="1"/>
              <a:r>
                <a:rPr lang="en-US" altLang="en-US" sz="1000"/>
                <a:t>En Patmos</a:t>
              </a:r>
            </a:p>
          </p:txBody>
        </p:sp>
        <p:sp>
          <p:nvSpPr>
            <p:cNvPr id="23579" name="Text Box 70">
              <a:extLst>
                <a:ext uri="{FF2B5EF4-FFF2-40B4-BE49-F238E27FC236}">
                  <a16:creationId xmlns:a16="http://schemas.microsoft.com/office/drawing/2014/main" id="{45616FD7-A7CB-E528-4349-1F3286191A0E}"/>
                </a:ext>
              </a:extLst>
            </p:cNvPr>
            <p:cNvSpPr txBox="1">
              <a:spLocks noChangeArrowheads="1"/>
            </p:cNvSpPr>
            <p:nvPr/>
          </p:nvSpPr>
          <p:spPr bwMode="auto">
            <a:xfrm>
              <a:off x="240" y="1152"/>
              <a:ext cx="5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Sumos </a:t>
              </a:r>
            </a:p>
            <a:p>
              <a:pPr eaLnBrk="1" hangingPunct="1"/>
              <a:r>
                <a:rPr lang="en-US" altLang="en-US" sz="1000"/>
                <a:t>Sacerdotes</a:t>
              </a:r>
            </a:p>
          </p:txBody>
        </p:sp>
        <p:sp>
          <p:nvSpPr>
            <p:cNvPr id="23580" name="Text Box 71">
              <a:extLst>
                <a:ext uri="{FF2B5EF4-FFF2-40B4-BE49-F238E27FC236}">
                  <a16:creationId xmlns:a16="http://schemas.microsoft.com/office/drawing/2014/main" id="{95753991-723B-F9CB-6293-E6B864A4EBAE}"/>
                </a:ext>
              </a:extLst>
            </p:cNvPr>
            <p:cNvSpPr txBox="1">
              <a:spLocks noChangeArrowheads="1"/>
            </p:cNvSpPr>
            <p:nvPr/>
          </p:nvSpPr>
          <p:spPr bwMode="auto">
            <a:xfrm>
              <a:off x="864" y="1104"/>
              <a:ext cx="29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Anás</a:t>
              </a:r>
            </a:p>
          </p:txBody>
        </p:sp>
        <p:sp>
          <p:nvSpPr>
            <p:cNvPr id="23581" name="Text Box 72">
              <a:extLst>
                <a:ext uri="{FF2B5EF4-FFF2-40B4-BE49-F238E27FC236}">
                  <a16:creationId xmlns:a16="http://schemas.microsoft.com/office/drawing/2014/main" id="{5AFB540C-A8E8-930B-F99A-DFCECCC20C5F}"/>
                </a:ext>
              </a:extLst>
            </p:cNvPr>
            <p:cNvSpPr txBox="1">
              <a:spLocks noChangeArrowheads="1"/>
            </p:cNvSpPr>
            <p:nvPr/>
          </p:nvSpPr>
          <p:spPr bwMode="auto">
            <a:xfrm>
              <a:off x="1488" y="1200"/>
              <a:ext cx="58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(José) Caifás</a:t>
              </a:r>
            </a:p>
          </p:txBody>
        </p:sp>
        <p:sp>
          <p:nvSpPr>
            <p:cNvPr id="23582" name="Text Box 73">
              <a:extLst>
                <a:ext uri="{FF2B5EF4-FFF2-40B4-BE49-F238E27FC236}">
                  <a16:creationId xmlns:a16="http://schemas.microsoft.com/office/drawing/2014/main" id="{D4F6D773-53F7-7B3F-EE65-C110E2A49E43}"/>
                </a:ext>
              </a:extLst>
            </p:cNvPr>
            <p:cNvSpPr txBox="1">
              <a:spLocks noChangeArrowheads="1"/>
            </p:cNvSpPr>
            <p:nvPr/>
          </p:nvSpPr>
          <p:spPr bwMode="auto">
            <a:xfrm>
              <a:off x="2832" y="1200"/>
              <a:ext cx="6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Anán o Ananías</a:t>
              </a:r>
            </a:p>
          </p:txBody>
        </p:sp>
        <p:sp>
          <p:nvSpPr>
            <p:cNvPr id="23583" name="Line 74">
              <a:extLst>
                <a:ext uri="{FF2B5EF4-FFF2-40B4-BE49-F238E27FC236}">
                  <a16:creationId xmlns:a16="http://schemas.microsoft.com/office/drawing/2014/main" id="{D4F2A313-E487-7F5A-B373-72BDCC92E92B}"/>
                </a:ext>
              </a:extLst>
            </p:cNvPr>
            <p:cNvSpPr>
              <a:spLocks noChangeShapeType="1"/>
            </p:cNvSpPr>
            <p:nvPr/>
          </p:nvSpPr>
          <p:spPr bwMode="auto">
            <a:xfrm>
              <a:off x="2880" y="1344"/>
              <a:ext cx="576" cy="0"/>
            </a:xfrm>
            <a:prstGeom prst="line">
              <a:avLst/>
            </a:prstGeom>
            <a:noFill/>
            <a:ln w="1905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4" name="Line 75">
              <a:extLst>
                <a:ext uri="{FF2B5EF4-FFF2-40B4-BE49-F238E27FC236}">
                  <a16:creationId xmlns:a16="http://schemas.microsoft.com/office/drawing/2014/main" id="{B8D830E6-0E60-ACC8-30E4-8FBB8705A4CB}"/>
                </a:ext>
              </a:extLst>
            </p:cNvPr>
            <p:cNvSpPr>
              <a:spLocks noChangeShapeType="1"/>
            </p:cNvSpPr>
            <p:nvPr/>
          </p:nvSpPr>
          <p:spPr bwMode="auto">
            <a:xfrm>
              <a:off x="1344" y="1344"/>
              <a:ext cx="816" cy="0"/>
            </a:xfrm>
            <a:prstGeom prst="line">
              <a:avLst/>
            </a:prstGeom>
            <a:noFill/>
            <a:ln w="1905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5" name="Line 76">
              <a:extLst>
                <a:ext uri="{FF2B5EF4-FFF2-40B4-BE49-F238E27FC236}">
                  <a16:creationId xmlns:a16="http://schemas.microsoft.com/office/drawing/2014/main" id="{58634780-D295-DFD7-ABAA-6C0261E67B8F}"/>
                </a:ext>
              </a:extLst>
            </p:cNvPr>
            <p:cNvSpPr>
              <a:spLocks noChangeShapeType="1"/>
            </p:cNvSpPr>
            <p:nvPr/>
          </p:nvSpPr>
          <p:spPr bwMode="auto">
            <a:xfrm>
              <a:off x="720" y="1248"/>
              <a:ext cx="528" cy="0"/>
            </a:xfrm>
            <a:prstGeom prst="line">
              <a:avLst/>
            </a:prstGeom>
            <a:noFill/>
            <a:ln w="1905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6" name="Rectangle 77">
              <a:extLst>
                <a:ext uri="{FF2B5EF4-FFF2-40B4-BE49-F238E27FC236}">
                  <a16:creationId xmlns:a16="http://schemas.microsoft.com/office/drawing/2014/main" id="{282EBF55-12AF-153F-E2C4-DFA83F54C6E0}"/>
                </a:ext>
              </a:extLst>
            </p:cNvPr>
            <p:cNvSpPr>
              <a:spLocks noChangeArrowheads="1"/>
            </p:cNvSpPr>
            <p:nvPr/>
          </p:nvSpPr>
          <p:spPr bwMode="auto">
            <a:xfrm>
              <a:off x="144" y="2064"/>
              <a:ext cx="240" cy="62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7" name="Text Box 78">
              <a:extLst>
                <a:ext uri="{FF2B5EF4-FFF2-40B4-BE49-F238E27FC236}">
                  <a16:creationId xmlns:a16="http://schemas.microsoft.com/office/drawing/2014/main" id="{731EE744-B3B5-4FB7-11F5-02239A60E630}"/>
                </a:ext>
              </a:extLst>
            </p:cNvPr>
            <p:cNvSpPr txBox="1">
              <a:spLocks noChangeArrowheads="1"/>
            </p:cNvSpPr>
            <p:nvPr/>
          </p:nvSpPr>
          <p:spPr bwMode="auto">
            <a:xfrm>
              <a:off x="0" y="1632"/>
              <a:ext cx="4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00"/>
                <a:t>Herodes</a:t>
              </a:r>
            </a:p>
            <a:p>
              <a:pPr algn="ctr" eaLnBrk="1" hangingPunct="1"/>
              <a:r>
                <a:rPr lang="en-US" altLang="en-US" sz="1000"/>
                <a:t>El </a:t>
              </a:r>
            </a:p>
            <a:p>
              <a:pPr algn="ctr" eaLnBrk="1" hangingPunct="1"/>
              <a:r>
                <a:rPr lang="en-US" altLang="en-US" sz="1000"/>
                <a:t>Grande</a:t>
              </a:r>
            </a:p>
            <a:p>
              <a:pPr algn="ctr" eaLnBrk="1" hangingPunct="1"/>
              <a:r>
                <a:rPr lang="en-US" altLang="en-US" sz="1000"/>
                <a:t>37 – 4 aC</a:t>
              </a:r>
            </a:p>
          </p:txBody>
        </p:sp>
        <p:sp>
          <p:nvSpPr>
            <p:cNvPr id="23588" name="Rectangle 80">
              <a:extLst>
                <a:ext uri="{FF2B5EF4-FFF2-40B4-BE49-F238E27FC236}">
                  <a16:creationId xmlns:a16="http://schemas.microsoft.com/office/drawing/2014/main" id="{ACE444F6-4612-96BB-9EF3-7FE559ACDD0A}"/>
                </a:ext>
              </a:extLst>
            </p:cNvPr>
            <p:cNvSpPr>
              <a:spLocks noChangeArrowheads="1"/>
            </p:cNvSpPr>
            <p:nvPr/>
          </p:nvSpPr>
          <p:spPr bwMode="auto">
            <a:xfrm>
              <a:off x="864" y="2064"/>
              <a:ext cx="1728" cy="2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000"/>
            </a:p>
          </p:txBody>
        </p:sp>
        <p:sp>
          <p:nvSpPr>
            <p:cNvPr id="23589" name="Rectangle 81">
              <a:extLst>
                <a:ext uri="{FF2B5EF4-FFF2-40B4-BE49-F238E27FC236}">
                  <a16:creationId xmlns:a16="http://schemas.microsoft.com/office/drawing/2014/main" id="{4F03D407-876B-AF7E-65CF-9869DCD8938A}"/>
                </a:ext>
              </a:extLst>
            </p:cNvPr>
            <p:cNvSpPr>
              <a:spLocks noChangeArrowheads="1"/>
            </p:cNvSpPr>
            <p:nvPr/>
          </p:nvSpPr>
          <p:spPr bwMode="auto">
            <a:xfrm>
              <a:off x="384" y="2352"/>
              <a:ext cx="2160" cy="144"/>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t>Herodes Antipas</a:t>
              </a:r>
              <a:r>
                <a:rPr lang="en-US" altLang="en-US" sz="1000"/>
                <a:t> Tetrarca Galilea y Perea</a:t>
              </a:r>
            </a:p>
          </p:txBody>
        </p:sp>
        <p:sp>
          <p:nvSpPr>
            <p:cNvPr id="23590" name="Rectangle 82">
              <a:extLst>
                <a:ext uri="{FF2B5EF4-FFF2-40B4-BE49-F238E27FC236}">
                  <a16:creationId xmlns:a16="http://schemas.microsoft.com/office/drawing/2014/main" id="{41AD1EB0-A78A-20C0-9AE5-82B10A12A5C2}"/>
                </a:ext>
              </a:extLst>
            </p:cNvPr>
            <p:cNvSpPr>
              <a:spLocks noChangeArrowheads="1"/>
            </p:cNvSpPr>
            <p:nvPr/>
          </p:nvSpPr>
          <p:spPr bwMode="auto">
            <a:xfrm>
              <a:off x="384" y="2496"/>
              <a:ext cx="1872" cy="192"/>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t>Herodes Felipe</a:t>
              </a:r>
              <a:r>
                <a:rPr lang="en-US" altLang="en-US" sz="1000"/>
                <a:t> Tetrarca Gaulanite, Batanea, </a:t>
              </a:r>
            </a:p>
            <a:p>
              <a:pPr eaLnBrk="1" hangingPunct="1"/>
              <a:r>
                <a:rPr lang="en-US" altLang="en-US" sz="1000"/>
                <a:t>Traconite y Auraníte, y del distrito de Pancas </a:t>
              </a:r>
            </a:p>
          </p:txBody>
        </p:sp>
        <p:sp>
          <p:nvSpPr>
            <p:cNvPr id="23591" name="Rectangle 83">
              <a:extLst>
                <a:ext uri="{FF2B5EF4-FFF2-40B4-BE49-F238E27FC236}">
                  <a16:creationId xmlns:a16="http://schemas.microsoft.com/office/drawing/2014/main" id="{6D550DB9-E93A-B49B-30E0-03C85E196B58}"/>
                </a:ext>
              </a:extLst>
            </p:cNvPr>
            <p:cNvSpPr>
              <a:spLocks noChangeArrowheads="1"/>
            </p:cNvSpPr>
            <p:nvPr/>
          </p:nvSpPr>
          <p:spPr bwMode="auto">
            <a:xfrm>
              <a:off x="2736" y="2352"/>
              <a:ext cx="2688" cy="336"/>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      Rey Herodes Agripa II</a:t>
              </a:r>
            </a:p>
          </p:txBody>
        </p:sp>
        <p:sp>
          <p:nvSpPr>
            <p:cNvPr id="23592" name="Text Box 85">
              <a:extLst>
                <a:ext uri="{FF2B5EF4-FFF2-40B4-BE49-F238E27FC236}">
                  <a16:creationId xmlns:a16="http://schemas.microsoft.com/office/drawing/2014/main" id="{6DB214BC-763D-7CA1-D24A-225FD091DE37}"/>
                </a:ext>
              </a:extLst>
            </p:cNvPr>
            <p:cNvSpPr txBox="1">
              <a:spLocks noChangeArrowheads="1"/>
            </p:cNvSpPr>
            <p:nvPr/>
          </p:nvSpPr>
          <p:spPr bwMode="auto">
            <a:xfrm>
              <a:off x="2448" y="2400"/>
              <a:ext cx="33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latin typeface="Times New Roman" panose="02020603050405020304" pitchFamily="18" charset="0"/>
                </a:rPr>
                <a:t>Rey</a:t>
              </a:r>
            </a:p>
            <a:p>
              <a:pPr algn="r" eaLnBrk="1" hangingPunct="1"/>
              <a:r>
                <a:rPr lang="en-US" altLang="en-US" sz="800">
                  <a:latin typeface="Times New Roman" panose="02020603050405020304" pitchFamily="18" charset="0"/>
                </a:rPr>
                <a:t>Herodes</a:t>
              </a:r>
            </a:p>
            <a:p>
              <a:pPr algn="r" eaLnBrk="1" hangingPunct="1"/>
              <a:r>
                <a:rPr lang="en-US" altLang="en-US" sz="800">
                  <a:latin typeface="Times New Roman" panose="02020603050405020304" pitchFamily="18" charset="0"/>
                </a:rPr>
                <a:t>Agripa</a:t>
              </a:r>
            </a:p>
          </p:txBody>
        </p:sp>
        <p:sp>
          <p:nvSpPr>
            <p:cNvPr id="23593" name="Rectangle 86">
              <a:extLst>
                <a:ext uri="{FF2B5EF4-FFF2-40B4-BE49-F238E27FC236}">
                  <a16:creationId xmlns:a16="http://schemas.microsoft.com/office/drawing/2014/main" id="{CE72AD5E-9302-BF80-FE40-957DC30D408B}"/>
                </a:ext>
              </a:extLst>
            </p:cNvPr>
            <p:cNvSpPr>
              <a:spLocks noChangeArrowheads="1"/>
            </p:cNvSpPr>
            <p:nvPr/>
          </p:nvSpPr>
          <p:spPr bwMode="auto">
            <a:xfrm>
              <a:off x="2736" y="2064"/>
              <a:ext cx="1008" cy="2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3594" name="Rectangle 87">
              <a:extLst>
                <a:ext uri="{FF2B5EF4-FFF2-40B4-BE49-F238E27FC236}">
                  <a16:creationId xmlns:a16="http://schemas.microsoft.com/office/drawing/2014/main" id="{E00B10FC-B3F0-0CA1-B83C-7EE8FF5B6E56}"/>
                </a:ext>
              </a:extLst>
            </p:cNvPr>
            <p:cNvSpPr>
              <a:spLocks noChangeArrowheads="1"/>
            </p:cNvSpPr>
            <p:nvPr/>
          </p:nvSpPr>
          <p:spPr bwMode="auto">
            <a:xfrm>
              <a:off x="3120" y="2064"/>
              <a:ext cx="336" cy="9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Felix</a:t>
              </a:r>
            </a:p>
          </p:txBody>
        </p:sp>
        <p:sp>
          <p:nvSpPr>
            <p:cNvPr id="23595" name="Rectangle 88">
              <a:extLst>
                <a:ext uri="{FF2B5EF4-FFF2-40B4-BE49-F238E27FC236}">
                  <a16:creationId xmlns:a16="http://schemas.microsoft.com/office/drawing/2014/main" id="{6F1474F0-124A-CD63-14AC-53B30C961B75}"/>
                </a:ext>
              </a:extLst>
            </p:cNvPr>
            <p:cNvSpPr>
              <a:spLocks noChangeArrowheads="1"/>
            </p:cNvSpPr>
            <p:nvPr/>
          </p:nvSpPr>
          <p:spPr bwMode="auto">
            <a:xfrm>
              <a:off x="3456" y="2064"/>
              <a:ext cx="144" cy="9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96" name="Line 90">
              <a:extLst>
                <a:ext uri="{FF2B5EF4-FFF2-40B4-BE49-F238E27FC236}">
                  <a16:creationId xmlns:a16="http://schemas.microsoft.com/office/drawing/2014/main" id="{8663F93B-F3EA-064C-204A-BE0695C1EA29}"/>
                </a:ext>
              </a:extLst>
            </p:cNvPr>
            <p:cNvSpPr>
              <a:spLocks noChangeShapeType="1"/>
            </p:cNvSpPr>
            <p:nvPr/>
          </p:nvSpPr>
          <p:spPr bwMode="auto">
            <a:xfrm flipV="1">
              <a:off x="3504" y="196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7" name="Text Box 91">
              <a:extLst>
                <a:ext uri="{FF2B5EF4-FFF2-40B4-BE49-F238E27FC236}">
                  <a16:creationId xmlns:a16="http://schemas.microsoft.com/office/drawing/2014/main" id="{CED0B22F-E31D-9514-58CC-AD239769371C}"/>
                </a:ext>
              </a:extLst>
            </p:cNvPr>
            <p:cNvSpPr txBox="1">
              <a:spLocks noChangeArrowheads="1"/>
            </p:cNvSpPr>
            <p:nvPr/>
          </p:nvSpPr>
          <p:spPr bwMode="auto">
            <a:xfrm>
              <a:off x="3350" y="1861"/>
              <a:ext cx="31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Festo</a:t>
              </a:r>
            </a:p>
          </p:txBody>
        </p:sp>
        <p:sp>
          <p:nvSpPr>
            <p:cNvPr id="23598" name="Rectangle 92">
              <a:extLst>
                <a:ext uri="{FF2B5EF4-FFF2-40B4-BE49-F238E27FC236}">
                  <a16:creationId xmlns:a16="http://schemas.microsoft.com/office/drawing/2014/main" id="{4E1B0C22-0EB4-2AA0-0181-E0D839CCAFD8}"/>
                </a:ext>
              </a:extLst>
            </p:cNvPr>
            <p:cNvSpPr>
              <a:spLocks noChangeArrowheads="1"/>
            </p:cNvSpPr>
            <p:nvPr/>
          </p:nvSpPr>
          <p:spPr bwMode="auto">
            <a:xfrm>
              <a:off x="3984" y="2064"/>
              <a:ext cx="1440" cy="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Jerusalén ocupada por tropas romanas</a:t>
              </a:r>
            </a:p>
          </p:txBody>
        </p:sp>
        <p:sp>
          <p:nvSpPr>
            <p:cNvPr id="23599" name="Rectangle 93">
              <a:extLst>
                <a:ext uri="{FF2B5EF4-FFF2-40B4-BE49-F238E27FC236}">
                  <a16:creationId xmlns:a16="http://schemas.microsoft.com/office/drawing/2014/main" id="{67C7C36A-9234-79FF-4AE2-1909A658B628}"/>
                </a:ext>
              </a:extLst>
            </p:cNvPr>
            <p:cNvSpPr>
              <a:spLocks noChangeArrowheads="1"/>
            </p:cNvSpPr>
            <p:nvPr/>
          </p:nvSpPr>
          <p:spPr bwMode="auto">
            <a:xfrm>
              <a:off x="3744" y="2064"/>
              <a:ext cx="240" cy="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00"/>
                <a:t>Guerra</a:t>
              </a:r>
            </a:p>
            <a:p>
              <a:pPr algn="ctr" eaLnBrk="1" hangingPunct="1"/>
              <a:r>
                <a:rPr lang="en-US" altLang="en-US" sz="1000"/>
                <a:t>Judía</a:t>
              </a:r>
            </a:p>
          </p:txBody>
        </p:sp>
        <p:sp>
          <p:nvSpPr>
            <p:cNvPr id="23600" name="Line 94">
              <a:extLst>
                <a:ext uri="{FF2B5EF4-FFF2-40B4-BE49-F238E27FC236}">
                  <a16:creationId xmlns:a16="http://schemas.microsoft.com/office/drawing/2014/main" id="{A37CD624-A963-1669-B707-FFC01BAFABE8}"/>
                </a:ext>
              </a:extLst>
            </p:cNvPr>
            <p:cNvSpPr>
              <a:spLocks noChangeShapeType="1"/>
            </p:cNvSpPr>
            <p:nvPr/>
          </p:nvSpPr>
          <p:spPr bwMode="auto">
            <a:xfrm flipV="1">
              <a:off x="3984" y="1728"/>
              <a:ext cx="0" cy="62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1" name="Text Box 95">
              <a:extLst>
                <a:ext uri="{FF2B5EF4-FFF2-40B4-BE49-F238E27FC236}">
                  <a16:creationId xmlns:a16="http://schemas.microsoft.com/office/drawing/2014/main" id="{D9E7955E-6396-F051-4A9F-A888B74AF305}"/>
                </a:ext>
              </a:extLst>
            </p:cNvPr>
            <p:cNvSpPr txBox="1">
              <a:spLocks noChangeArrowheads="1"/>
            </p:cNvSpPr>
            <p:nvPr/>
          </p:nvSpPr>
          <p:spPr bwMode="auto">
            <a:xfrm>
              <a:off x="3552" y="1584"/>
              <a:ext cx="10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Destrucción de Jerusalén</a:t>
              </a:r>
            </a:p>
          </p:txBody>
        </p:sp>
        <p:sp>
          <p:nvSpPr>
            <p:cNvPr id="23602" name="Line 97">
              <a:extLst>
                <a:ext uri="{FF2B5EF4-FFF2-40B4-BE49-F238E27FC236}">
                  <a16:creationId xmlns:a16="http://schemas.microsoft.com/office/drawing/2014/main" id="{EA0561BB-145E-5039-EBA2-2BA36DA5216C}"/>
                </a:ext>
              </a:extLst>
            </p:cNvPr>
            <p:cNvSpPr>
              <a:spLocks noChangeShapeType="1"/>
            </p:cNvSpPr>
            <p:nvPr/>
          </p:nvSpPr>
          <p:spPr bwMode="auto">
            <a:xfrm>
              <a:off x="2928" y="2592"/>
              <a:ext cx="2400" cy="0"/>
            </a:xfrm>
            <a:prstGeom prst="line">
              <a:avLst/>
            </a:prstGeom>
            <a:noFill/>
            <a:ln w="9525">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3" name="Text Box 99">
              <a:extLst>
                <a:ext uri="{FF2B5EF4-FFF2-40B4-BE49-F238E27FC236}">
                  <a16:creationId xmlns:a16="http://schemas.microsoft.com/office/drawing/2014/main" id="{76E38100-C1F8-D68A-D484-A1642F423D9C}"/>
                </a:ext>
              </a:extLst>
            </p:cNvPr>
            <p:cNvSpPr txBox="1">
              <a:spLocks noChangeArrowheads="1"/>
            </p:cNvSpPr>
            <p:nvPr/>
          </p:nvSpPr>
          <p:spPr bwMode="auto">
            <a:xfrm>
              <a:off x="864" y="2208"/>
              <a:ext cx="17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Coponio; Valerio Grato</a:t>
              </a:r>
              <a:r>
                <a:rPr lang="en-US" altLang="en-US" sz="1000" b="1"/>
                <a:t>;   Pilato       </a:t>
              </a:r>
              <a:r>
                <a:rPr lang="en-US" altLang="en-US" sz="1000"/>
                <a:t>Marcelo</a:t>
              </a:r>
              <a:r>
                <a:rPr lang="en-US" altLang="en-US" sz="1000" b="1"/>
                <a:t>     </a:t>
              </a:r>
            </a:p>
          </p:txBody>
        </p:sp>
        <p:sp>
          <p:nvSpPr>
            <p:cNvPr id="23604" name="Text Box 100">
              <a:extLst>
                <a:ext uri="{FF2B5EF4-FFF2-40B4-BE49-F238E27FC236}">
                  <a16:creationId xmlns:a16="http://schemas.microsoft.com/office/drawing/2014/main" id="{705EA4E7-F4E7-0091-353A-B861D32C7175}"/>
                </a:ext>
              </a:extLst>
            </p:cNvPr>
            <p:cNvSpPr txBox="1">
              <a:spLocks noChangeArrowheads="1"/>
            </p:cNvSpPr>
            <p:nvPr/>
          </p:nvSpPr>
          <p:spPr bwMode="auto">
            <a:xfrm>
              <a:off x="864" y="2064"/>
              <a:ext cx="17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Judea: provincia romana bajo </a:t>
              </a:r>
              <a:r>
                <a:rPr lang="en-US" altLang="en-US" sz="1000" b="1" i="1"/>
                <a:t>procuradores</a:t>
              </a:r>
            </a:p>
          </p:txBody>
        </p:sp>
        <p:sp>
          <p:nvSpPr>
            <p:cNvPr id="23605" name="Text Box 102">
              <a:extLst>
                <a:ext uri="{FF2B5EF4-FFF2-40B4-BE49-F238E27FC236}">
                  <a16:creationId xmlns:a16="http://schemas.microsoft.com/office/drawing/2014/main" id="{C667FE77-A8D8-517D-2FE4-7DCB7525EE27}"/>
                </a:ext>
              </a:extLst>
            </p:cNvPr>
            <p:cNvSpPr txBox="1">
              <a:spLocks noChangeArrowheads="1"/>
            </p:cNvSpPr>
            <p:nvPr/>
          </p:nvSpPr>
          <p:spPr bwMode="auto">
            <a:xfrm>
              <a:off x="2736" y="2208"/>
              <a:ext cx="63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i="1"/>
                <a:t>Procuradores</a:t>
              </a:r>
            </a:p>
          </p:txBody>
        </p:sp>
        <p:sp>
          <p:nvSpPr>
            <p:cNvPr id="23606" name="Line 103">
              <a:extLst>
                <a:ext uri="{FF2B5EF4-FFF2-40B4-BE49-F238E27FC236}">
                  <a16:creationId xmlns:a16="http://schemas.microsoft.com/office/drawing/2014/main" id="{7AC87DDD-694A-8220-57D1-C02BA47C646C}"/>
                </a:ext>
              </a:extLst>
            </p:cNvPr>
            <p:cNvSpPr>
              <a:spLocks noChangeShapeType="1"/>
            </p:cNvSpPr>
            <p:nvPr/>
          </p:nvSpPr>
          <p:spPr bwMode="auto">
            <a:xfrm>
              <a:off x="240" y="3360"/>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7" name="Rectangle 104">
              <a:extLst>
                <a:ext uri="{FF2B5EF4-FFF2-40B4-BE49-F238E27FC236}">
                  <a16:creationId xmlns:a16="http://schemas.microsoft.com/office/drawing/2014/main" id="{89E96E65-8410-2C15-C061-4AFBB18EF272}"/>
                </a:ext>
              </a:extLst>
            </p:cNvPr>
            <p:cNvSpPr>
              <a:spLocks noChangeArrowheads="1"/>
            </p:cNvSpPr>
            <p:nvPr/>
          </p:nvSpPr>
          <p:spPr bwMode="auto">
            <a:xfrm>
              <a:off x="1104" y="3264"/>
              <a:ext cx="144"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8" name="Line 105">
              <a:extLst>
                <a:ext uri="{FF2B5EF4-FFF2-40B4-BE49-F238E27FC236}">
                  <a16:creationId xmlns:a16="http://schemas.microsoft.com/office/drawing/2014/main" id="{C9E92ECC-1216-ABBC-3849-26A16626878E}"/>
                </a:ext>
              </a:extLst>
            </p:cNvPr>
            <p:cNvSpPr>
              <a:spLocks noChangeShapeType="1"/>
            </p:cNvSpPr>
            <p:nvPr/>
          </p:nvSpPr>
          <p:spPr bwMode="auto">
            <a:xfrm>
              <a:off x="1104" y="3264"/>
              <a:ext cx="12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9" name="Text Box 106">
              <a:extLst>
                <a:ext uri="{FF2B5EF4-FFF2-40B4-BE49-F238E27FC236}">
                  <a16:creationId xmlns:a16="http://schemas.microsoft.com/office/drawing/2014/main" id="{DCF9187C-0B09-8208-ACE5-3AFAB5F17DBD}"/>
                </a:ext>
              </a:extLst>
            </p:cNvPr>
            <p:cNvSpPr txBox="1">
              <a:spLocks noChangeArrowheads="1"/>
            </p:cNvSpPr>
            <p:nvPr/>
          </p:nvSpPr>
          <p:spPr bwMode="auto">
            <a:xfrm>
              <a:off x="240" y="3216"/>
              <a:ext cx="88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t>(Octavio) AUGUSTO</a:t>
              </a:r>
            </a:p>
          </p:txBody>
        </p:sp>
        <p:sp>
          <p:nvSpPr>
            <p:cNvPr id="23610" name="Text Box 107">
              <a:extLst>
                <a:ext uri="{FF2B5EF4-FFF2-40B4-BE49-F238E27FC236}">
                  <a16:creationId xmlns:a16="http://schemas.microsoft.com/office/drawing/2014/main" id="{5438BB6A-1038-078F-12A6-CDCB1D9992A8}"/>
                </a:ext>
              </a:extLst>
            </p:cNvPr>
            <p:cNvSpPr txBox="1">
              <a:spLocks noChangeArrowheads="1"/>
            </p:cNvSpPr>
            <p:nvPr/>
          </p:nvSpPr>
          <p:spPr bwMode="auto">
            <a:xfrm>
              <a:off x="960" y="3360"/>
              <a:ext cx="46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Corregencia</a:t>
              </a:r>
            </a:p>
          </p:txBody>
        </p:sp>
        <p:sp>
          <p:nvSpPr>
            <p:cNvPr id="23611" name="Text Box 108">
              <a:extLst>
                <a:ext uri="{FF2B5EF4-FFF2-40B4-BE49-F238E27FC236}">
                  <a16:creationId xmlns:a16="http://schemas.microsoft.com/office/drawing/2014/main" id="{5F7803D3-2385-4805-8470-774427FB8C4A}"/>
                </a:ext>
              </a:extLst>
            </p:cNvPr>
            <p:cNvSpPr txBox="1">
              <a:spLocks noChangeArrowheads="1"/>
            </p:cNvSpPr>
            <p:nvPr/>
          </p:nvSpPr>
          <p:spPr bwMode="auto">
            <a:xfrm>
              <a:off x="1152" y="3120"/>
              <a:ext cx="4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t>TIBERIO</a:t>
              </a:r>
            </a:p>
          </p:txBody>
        </p:sp>
        <p:sp>
          <p:nvSpPr>
            <p:cNvPr id="23612" name="Line 109">
              <a:extLst>
                <a:ext uri="{FF2B5EF4-FFF2-40B4-BE49-F238E27FC236}">
                  <a16:creationId xmlns:a16="http://schemas.microsoft.com/office/drawing/2014/main" id="{B27B92BA-1BF7-AB4B-CD1C-0ED60780CA84}"/>
                </a:ext>
              </a:extLst>
            </p:cNvPr>
            <p:cNvSpPr>
              <a:spLocks noChangeShapeType="1"/>
            </p:cNvSpPr>
            <p:nvPr/>
          </p:nvSpPr>
          <p:spPr bwMode="auto">
            <a:xfrm>
              <a:off x="2400" y="336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13" name="Text Box 110">
              <a:extLst>
                <a:ext uri="{FF2B5EF4-FFF2-40B4-BE49-F238E27FC236}">
                  <a16:creationId xmlns:a16="http://schemas.microsoft.com/office/drawing/2014/main" id="{A7B3509E-C089-301D-A799-47F857D04A12}"/>
                </a:ext>
              </a:extLst>
            </p:cNvPr>
            <p:cNvSpPr txBox="1">
              <a:spLocks noChangeArrowheads="1"/>
            </p:cNvSpPr>
            <p:nvPr/>
          </p:nvSpPr>
          <p:spPr bwMode="auto">
            <a:xfrm>
              <a:off x="2304" y="3360"/>
              <a:ext cx="4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t>Calígula</a:t>
              </a:r>
            </a:p>
          </p:txBody>
        </p:sp>
        <p:sp>
          <p:nvSpPr>
            <p:cNvPr id="23614" name="Line 111">
              <a:extLst>
                <a:ext uri="{FF2B5EF4-FFF2-40B4-BE49-F238E27FC236}">
                  <a16:creationId xmlns:a16="http://schemas.microsoft.com/office/drawing/2014/main" id="{0516AE0C-42F2-2488-3A98-8900B27FF5DE}"/>
                </a:ext>
              </a:extLst>
            </p:cNvPr>
            <p:cNvSpPr>
              <a:spLocks noChangeShapeType="1"/>
            </p:cNvSpPr>
            <p:nvPr/>
          </p:nvSpPr>
          <p:spPr bwMode="auto">
            <a:xfrm>
              <a:off x="2640" y="326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15" name="Text Box 112">
              <a:extLst>
                <a:ext uri="{FF2B5EF4-FFF2-40B4-BE49-F238E27FC236}">
                  <a16:creationId xmlns:a16="http://schemas.microsoft.com/office/drawing/2014/main" id="{27FC52C8-982F-B23C-3EB8-93CAE7F35B35}"/>
                </a:ext>
              </a:extLst>
            </p:cNvPr>
            <p:cNvSpPr txBox="1">
              <a:spLocks noChangeArrowheads="1"/>
            </p:cNvSpPr>
            <p:nvPr/>
          </p:nvSpPr>
          <p:spPr bwMode="auto">
            <a:xfrm>
              <a:off x="2640" y="3120"/>
              <a:ext cx="4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t>CLAUDIO</a:t>
              </a:r>
            </a:p>
          </p:txBody>
        </p:sp>
        <p:sp>
          <p:nvSpPr>
            <p:cNvPr id="23616" name="Line 113">
              <a:extLst>
                <a:ext uri="{FF2B5EF4-FFF2-40B4-BE49-F238E27FC236}">
                  <a16:creationId xmlns:a16="http://schemas.microsoft.com/office/drawing/2014/main" id="{82E29304-0894-A144-4353-26CF90F4B840}"/>
                </a:ext>
              </a:extLst>
            </p:cNvPr>
            <p:cNvSpPr>
              <a:spLocks noChangeShapeType="1"/>
            </p:cNvSpPr>
            <p:nvPr/>
          </p:nvSpPr>
          <p:spPr bwMode="auto">
            <a:xfrm>
              <a:off x="3216" y="3360"/>
              <a:ext cx="6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17" name="Text Box 114">
              <a:extLst>
                <a:ext uri="{FF2B5EF4-FFF2-40B4-BE49-F238E27FC236}">
                  <a16:creationId xmlns:a16="http://schemas.microsoft.com/office/drawing/2014/main" id="{6655C703-04E8-6351-319C-D73C90CE38F0}"/>
                </a:ext>
              </a:extLst>
            </p:cNvPr>
            <p:cNvSpPr txBox="1">
              <a:spLocks noChangeArrowheads="1"/>
            </p:cNvSpPr>
            <p:nvPr/>
          </p:nvSpPr>
          <p:spPr bwMode="auto">
            <a:xfrm>
              <a:off x="3312" y="3216"/>
              <a:ext cx="40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t>NERÓN</a:t>
              </a:r>
            </a:p>
          </p:txBody>
        </p:sp>
        <p:sp>
          <p:nvSpPr>
            <p:cNvPr id="23618" name="Text Box 115">
              <a:extLst>
                <a:ext uri="{FF2B5EF4-FFF2-40B4-BE49-F238E27FC236}">
                  <a16:creationId xmlns:a16="http://schemas.microsoft.com/office/drawing/2014/main" id="{93A62D63-83D5-7775-AFCA-0441FCE85063}"/>
                </a:ext>
              </a:extLst>
            </p:cNvPr>
            <p:cNvSpPr txBox="1">
              <a:spLocks noChangeArrowheads="1"/>
            </p:cNvSpPr>
            <p:nvPr/>
          </p:nvSpPr>
          <p:spPr bwMode="auto">
            <a:xfrm>
              <a:off x="3456" y="3360"/>
              <a:ext cx="586"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i="1"/>
                <a:t>1era persecución Cristiana</a:t>
              </a:r>
            </a:p>
          </p:txBody>
        </p:sp>
        <p:sp>
          <p:nvSpPr>
            <p:cNvPr id="23619" name="Line 116">
              <a:extLst>
                <a:ext uri="{FF2B5EF4-FFF2-40B4-BE49-F238E27FC236}">
                  <a16:creationId xmlns:a16="http://schemas.microsoft.com/office/drawing/2014/main" id="{262836E0-81AD-9B6E-3D34-1CF15E855879}"/>
                </a:ext>
              </a:extLst>
            </p:cNvPr>
            <p:cNvSpPr>
              <a:spLocks noChangeShapeType="1"/>
            </p:cNvSpPr>
            <p:nvPr/>
          </p:nvSpPr>
          <p:spPr bwMode="auto">
            <a:xfrm>
              <a:off x="3888" y="3264"/>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20" name="Text Box 117">
              <a:extLst>
                <a:ext uri="{FF2B5EF4-FFF2-40B4-BE49-F238E27FC236}">
                  <a16:creationId xmlns:a16="http://schemas.microsoft.com/office/drawing/2014/main" id="{452EDB4B-ACE4-E450-6FED-145C8B4F16A6}"/>
                </a:ext>
              </a:extLst>
            </p:cNvPr>
            <p:cNvSpPr txBox="1">
              <a:spLocks noChangeArrowheads="1"/>
            </p:cNvSpPr>
            <p:nvPr/>
          </p:nvSpPr>
          <p:spPr bwMode="auto">
            <a:xfrm>
              <a:off x="3878" y="3109"/>
              <a:ext cx="5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t>Vespasiano</a:t>
              </a:r>
            </a:p>
          </p:txBody>
        </p:sp>
        <p:sp>
          <p:nvSpPr>
            <p:cNvPr id="23621" name="Line 118">
              <a:extLst>
                <a:ext uri="{FF2B5EF4-FFF2-40B4-BE49-F238E27FC236}">
                  <a16:creationId xmlns:a16="http://schemas.microsoft.com/office/drawing/2014/main" id="{D0DA5F0F-D202-C8AD-6737-BB0F9F711E96}"/>
                </a:ext>
              </a:extLst>
            </p:cNvPr>
            <p:cNvSpPr>
              <a:spLocks noChangeShapeType="1"/>
            </p:cNvSpPr>
            <p:nvPr/>
          </p:nvSpPr>
          <p:spPr bwMode="auto">
            <a:xfrm>
              <a:off x="4368" y="336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22" name="Text Box 119">
              <a:extLst>
                <a:ext uri="{FF2B5EF4-FFF2-40B4-BE49-F238E27FC236}">
                  <a16:creationId xmlns:a16="http://schemas.microsoft.com/office/drawing/2014/main" id="{B2083D01-87D8-774C-A02C-98D06B24A375}"/>
                </a:ext>
              </a:extLst>
            </p:cNvPr>
            <p:cNvSpPr txBox="1">
              <a:spLocks noChangeArrowheads="1"/>
            </p:cNvSpPr>
            <p:nvPr/>
          </p:nvSpPr>
          <p:spPr bwMode="auto">
            <a:xfrm>
              <a:off x="4320" y="3360"/>
              <a:ext cx="26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t>Tito</a:t>
              </a:r>
            </a:p>
          </p:txBody>
        </p:sp>
        <p:sp>
          <p:nvSpPr>
            <p:cNvPr id="23623" name="Line 120">
              <a:extLst>
                <a:ext uri="{FF2B5EF4-FFF2-40B4-BE49-F238E27FC236}">
                  <a16:creationId xmlns:a16="http://schemas.microsoft.com/office/drawing/2014/main" id="{B5DF75E9-8FBC-C2AC-7D93-F4A24E26D7EC}"/>
                </a:ext>
              </a:extLst>
            </p:cNvPr>
            <p:cNvSpPr>
              <a:spLocks noChangeShapeType="1"/>
            </p:cNvSpPr>
            <p:nvPr/>
          </p:nvSpPr>
          <p:spPr bwMode="auto">
            <a:xfrm>
              <a:off x="4560" y="3264"/>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24" name="Text Box 121">
              <a:extLst>
                <a:ext uri="{FF2B5EF4-FFF2-40B4-BE49-F238E27FC236}">
                  <a16:creationId xmlns:a16="http://schemas.microsoft.com/office/drawing/2014/main" id="{EB70D3D7-2C93-4D8B-94CB-A9B9FAE7609B}"/>
                </a:ext>
              </a:extLst>
            </p:cNvPr>
            <p:cNvSpPr txBox="1">
              <a:spLocks noChangeArrowheads="1"/>
            </p:cNvSpPr>
            <p:nvPr/>
          </p:nvSpPr>
          <p:spPr bwMode="auto">
            <a:xfrm>
              <a:off x="4560" y="3120"/>
              <a:ext cx="54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t> Domiciano</a:t>
              </a:r>
            </a:p>
          </p:txBody>
        </p:sp>
        <p:sp>
          <p:nvSpPr>
            <p:cNvPr id="23625" name="Text Box 122">
              <a:extLst>
                <a:ext uri="{FF2B5EF4-FFF2-40B4-BE49-F238E27FC236}">
                  <a16:creationId xmlns:a16="http://schemas.microsoft.com/office/drawing/2014/main" id="{E9ECA79B-CD35-3A6F-55EB-68E2018CBCD4}"/>
                </a:ext>
              </a:extLst>
            </p:cNvPr>
            <p:cNvSpPr txBox="1">
              <a:spLocks noChangeArrowheads="1"/>
            </p:cNvSpPr>
            <p:nvPr/>
          </p:nvSpPr>
          <p:spPr bwMode="auto">
            <a:xfrm>
              <a:off x="4704" y="3264"/>
              <a:ext cx="528"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900" i="1"/>
                <a:t>2da persecución Cristiana</a:t>
              </a:r>
            </a:p>
          </p:txBody>
        </p:sp>
        <p:sp>
          <p:nvSpPr>
            <p:cNvPr id="23626" name="Line 123">
              <a:extLst>
                <a:ext uri="{FF2B5EF4-FFF2-40B4-BE49-F238E27FC236}">
                  <a16:creationId xmlns:a16="http://schemas.microsoft.com/office/drawing/2014/main" id="{33832395-F846-DCCF-036E-008831F6ED41}"/>
                </a:ext>
              </a:extLst>
            </p:cNvPr>
            <p:cNvSpPr>
              <a:spLocks noChangeShapeType="1"/>
            </p:cNvSpPr>
            <p:nvPr/>
          </p:nvSpPr>
          <p:spPr bwMode="auto">
            <a:xfrm>
              <a:off x="5232" y="312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27" name="Text Box 124">
              <a:extLst>
                <a:ext uri="{FF2B5EF4-FFF2-40B4-BE49-F238E27FC236}">
                  <a16:creationId xmlns:a16="http://schemas.microsoft.com/office/drawing/2014/main" id="{7155EFFA-EFDF-D9BF-685A-87F08EA6903E}"/>
                </a:ext>
              </a:extLst>
            </p:cNvPr>
            <p:cNvSpPr txBox="1">
              <a:spLocks noChangeArrowheads="1"/>
            </p:cNvSpPr>
            <p:nvPr/>
          </p:nvSpPr>
          <p:spPr bwMode="auto">
            <a:xfrm>
              <a:off x="5040" y="2976"/>
              <a:ext cx="35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t> Nerva</a:t>
              </a:r>
            </a:p>
          </p:txBody>
        </p:sp>
        <p:sp>
          <p:nvSpPr>
            <p:cNvPr id="23628" name="Line 125">
              <a:extLst>
                <a:ext uri="{FF2B5EF4-FFF2-40B4-BE49-F238E27FC236}">
                  <a16:creationId xmlns:a16="http://schemas.microsoft.com/office/drawing/2014/main" id="{BAC7CCD6-6C2D-E2A5-3F7F-47CBFBA117EB}"/>
                </a:ext>
              </a:extLst>
            </p:cNvPr>
            <p:cNvSpPr>
              <a:spLocks noChangeShapeType="1"/>
            </p:cNvSpPr>
            <p:nvPr/>
          </p:nvSpPr>
          <p:spPr bwMode="auto">
            <a:xfrm>
              <a:off x="5328" y="3264"/>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29" name="Text Box 126">
              <a:extLst>
                <a:ext uri="{FF2B5EF4-FFF2-40B4-BE49-F238E27FC236}">
                  <a16:creationId xmlns:a16="http://schemas.microsoft.com/office/drawing/2014/main" id="{5BC37E5B-5F96-6869-C17A-9CC0FEC07096}"/>
                </a:ext>
              </a:extLst>
            </p:cNvPr>
            <p:cNvSpPr txBox="1">
              <a:spLocks noChangeArrowheads="1"/>
            </p:cNvSpPr>
            <p:nvPr/>
          </p:nvSpPr>
          <p:spPr bwMode="auto">
            <a:xfrm>
              <a:off x="5232" y="3120"/>
              <a:ext cx="4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t> Trajano</a:t>
              </a:r>
            </a:p>
          </p:txBody>
        </p:sp>
        <p:sp>
          <p:nvSpPr>
            <p:cNvPr id="23630" name="Text Box 127">
              <a:extLst>
                <a:ext uri="{FF2B5EF4-FFF2-40B4-BE49-F238E27FC236}">
                  <a16:creationId xmlns:a16="http://schemas.microsoft.com/office/drawing/2014/main" id="{B09CD233-8A2F-4004-1A13-10CBBFA3AADD}"/>
                </a:ext>
              </a:extLst>
            </p:cNvPr>
            <p:cNvSpPr txBox="1">
              <a:spLocks noChangeArrowheads="1"/>
            </p:cNvSpPr>
            <p:nvPr/>
          </p:nvSpPr>
          <p:spPr bwMode="auto">
            <a:xfrm>
              <a:off x="5040" y="3552"/>
              <a:ext cx="528"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900" i="1"/>
                <a:t>3era persecución Cristiana</a:t>
              </a:r>
            </a:p>
          </p:txBody>
        </p:sp>
        <p:sp>
          <p:nvSpPr>
            <p:cNvPr id="23631" name="Line 128">
              <a:extLst>
                <a:ext uri="{FF2B5EF4-FFF2-40B4-BE49-F238E27FC236}">
                  <a16:creationId xmlns:a16="http://schemas.microsoft.com/office/drawing/2014/main" id="{6787BCED-05CA-BDC5-59D3-F4E616615C07}"/>
                </a:ext>
              </a:extLst>
            </p:cNvPr>
            <p:cNvSpPr>
              <a:spLocks noChangeShapeType="1"/>
            </p:cNvSpPr>
            <p:nvPr/>
          </p:nvSpPr>
          <p:spPr bwMode="auto">
            <a:xfrm>
              <a:off x="5472" y="331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32" name="Rectangle 79">
              <a:extLst>
                <a:ext uri="{FF2B5EF4-FFF2-40B4-BE49-F238E27FC236}">
                  <a16:creationId xmlns:a16="http://schemas.microsoft.com/office/drawing/2014/main" id="{67E22B7D-A25F-1D59-8FF9-4628B116582E}"/>
                </a:ext>
              </a:extLst>
            </p:cNvPr>
            <p:cNvSpPr>
              <a:spLocks noChangeArrowheads="1"/>
            </p:cNvSpPr>
            <p:nvPr/>
          </p:nvSpPr>
          <p:spPr bwMode="auto">
            <a:xfrm>
              <a:off x="384" y="2064"/>
              <a:ext cx="480" cy="2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t>Arquelao</a:t>
              </a:r>
            </a:p>
            <a:p>
              <a:pPr algn="ctr" eaLnBrk="1" hangingPunct="1"/>
              <a:r>
                <a:rPr lang="en-US" altLang="en-US" sz="900"/>
                <a:t>Etnarca Judea </a:t>
              </a:r>
            </a:p>
            <a:p>
              <a:pPr algn="ctr" eaLnBrk="1" hangingPunct="1"/>
              <a:r>
                <a:rPr lang="en-US" altLang="en-US" sz="900"/>
                <a:t>y Samaria</a:t>
              </a:r>
            </a:p>
          </p:txBody>
        </p:sp>
        <p:sp>
          <p:nvSpPr>
            <p:cNvPr id="23633" name="Line 130">
              <a:extLst>
                <a:ext uri="{FF2B5EF4-FFF2-40B4-BE49-F238E27FC236}">
                  <a16:creationId xmlns:a16="http://schemas.microsoft.com/office/drawing/2014/main" id="{08D1CC71-EA99-B31C-1005-F00887C554DB}"/>
                </a:ext>
              </a:extLst>
            </p:cNvPr>
            <p:cNvSpPr>
              <a:spLocks noChangeShapeType="1"/>
            </p:cNvSpPr>
            <p:nvPr/>
          </p:nvSpPr>
          <p:spPr bwMode="auto">
            <a:xfrm flipV="1">
              <a:off x="2400" y="249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34" name="Text Box 131">
              <a:extLst>
                <a:ext uri="{FF2B5EF4-FFF2-40B4-BE49-F238E27FC236}">
                  <a16:creationId xmlns:a16="http://schemas.microsoft.com/office/drawing/2014/main" id="{03120BAD-A6C5-884E-EB25-A30CC036A6D3}"/>
                </a:ext>
              </a:extLst>
            </p:cNvPr>
            <p:cNvSpPr txBox="1">
              <a:spLocks noChangeArrowheads="1"/>
            </p:cNvSpPr>
            <p:nvPr/>
          </p:nvSpPr>
          <p:spPr bwMode="auto">
            <a:xfrm>
              <a:off x="3456" y="1776"/>
              <a:ext cx="33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Albino</a:t>
              </a:r>
            </a:p>
          </p:txBody>
        </p:sp>
        <p:sp>
          <p:nvSpPr>
            <p:cNvPr id="23635" name="Line 132">
              <a:extLst>
                <a:ext uri="{FF2B5EF4-FFF2-40B4-BE49-F238E27FC236}">
                  <a16:creationId xmlns:a16="http://schemas.microsoft.com/office/drawing/2014/main" id="{134C9C29-2642-9B10-68FB-6BB272260692}"/>
                </a:ext>
              </a:extLst>
            </p:cNvPr>
            <p:cNvSpPr>
              <a:spLocks noChangeShapeType="1"/>
            </p:cNvSpPr>
            <p:nvPr/>
          </p:nvSpPr>
          <p:spPr bwMode="auto">
            <a:xfrm>
              <a:off x="3648" y="1920"/>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36" name="Text Box 133">
              <a:extLst>
                <a:ext uri="{FF2B5EF4-FFF2-40B4-BE49-F238E27FC236}">
                  <a16:creationId xmlns:a16="http://schemas.microsoft.com/office/drawing/2014/main" id="{D4EC0DBC-B2A6-594D-E23E-8800DA6092D0}"/>
                </a:ext>
              </a:extLst>
            </p:cNvPr>
            <p:cNvSpPr txBox="1">
              <a:spLocks noChangeArrowheads="1"/>
            </p:cNvSpPr>
            <p:nvPr/>
          </p:nvSpPr>
          <p:spPr bwMode="auto">
            <a:xfrm>
              <a:off x="3600" y="1872"/>
              <a:ext cx="29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Floro</a:t>
              </a:r>
            </a:p>
          </p:txBody>
        </p:sp>
        <p:sp>
          <p:nvSpPr>
            <p:cNvPr id="23637" name="Line 134">
              <a:extLst>
                <a:ext uri="{FF2B5EF4-FFF2-40B4-BE49-F238E27FC236}">
                  <a16:creationId xmlns:a16="http://schemas.microsoft.com/office/drawing/2014/main" id="{075B34B1-1BB7-D728-2B2C-23709AD8B0B7}"/>
                </a:ext>
              </a:extLst>
            </p:cNvPr>
            <p:cNvSpPr>
              <a:spLocks noChangeShapeType="1"/>
            </p:cNvSpPr>
            <p:nvPr/>
          </p:nvSpPr>
          <p:spPr bwMode="auto">
            <a:xfrm flipV="1">
              <a:off x="3696" y="201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38" name="Text Box 135">
              <a:extLst>
                <a:ext uri="{FF2B5EF4-FFF2-40B4-BE49-F238E27FC236}">
                  <a16:creationId xmlns:a16="http://schemas.microsoft.com/office/drawing/2014/main" id="{DE9BB075-2E6C-D76B-2761-A4375A935144}"/>
                </a:ext>
              </a:extLst>
            </p:cNvPr>
            <p:cNvSpPr txBox="1">
              <a:spLocks noChangeArrowheads="1"/>
            </p:cNvSpPr>
            <p:nvPr/>
          </p:nvSpPr>
          <p:spPr bwMode="auto">
            <a:xfrm>
              <a:off x="2592" y="1824"/>
              <a:ext cx="29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Fado</a:t>
              </a:r>
            </a:p>
          </p:txBody>
        </p:sp>
        <p:sp>
          <p:nvSpPr>
            <p:cNvPr id="23639" name="Line 136">
              <a:extLst>
                <a:ext uri="{FF2B5EF4-FFF2-40B4-BE49-F238E27FC236}">
                  <a16:creationId xmlns:a16="http://schemas.microsoft.com/office/drawing/2014/main" id="{FC0BBFBB-DD60-2A1C-0F01-20824BD07076}"/>
                </a:ext>
              </a:extLst>
            </p:cNvPr>
            <p:cNvSpPr>
              <a:spLocks noChangeShapeType="1"/>
            </p:cNvSpPr>
            <p:nvPr/>
          </p:nvSpPr>
          <p:spPr bwMode="auto">
            <a:xfrm>
              <a:off x="2784" y="196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40" name="Text Box 137">
              <a:extLst>
                <a:ext uri="{FF2B5EF4-FFF2-40B4-BE49-F238E27FC236}">
                  <a16:creationId xmlns:a16="http://schemas.microsoft.com/office/drawing/2014/main" id="{AFF55CD3-987A-1171-2961-F6D1DA3E4A82}"/>
                </a:ext>
              </a:extLst>
            </p:cNvPr>
            <p:cNvSpPr txBox="1">
              <a:spLocks noChangeArrowheads="1"/>
            </p:cNvSpPr>
            <p:nvPr/>
          </p:nvSpPr>
          <p:spPr bwMode="auto">
            <a:xfrm>
              <a:off x="2688" y="1680"/>
              <a:ext cx="5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Alejandrino</a:t>
              </a:r>
            </a:p>
          </p:txBody>
        </p:sp>
        <p:sp>
          <p:nvSpPr>
            <p:cNvPr id="23641" name="Line 138">
              <a:extLst>
                <a:ext uri="{FF2B5EF4-FFF2-40B4-BE49-F238E27FC236}">
                  <a16:creationId xmlns:a16="http://schemas.microsoft.com/office/drawing/2014/main" id="{E9441CE3-C472-5327-3AEA-B4EE0A79C4BB}"/>
                </a:ext>
              </a:extLst>
            </p:cNvPr>
            <p:cNvSpPr>
              <a:spLocks noChangeShapeType="1"/>
            </p:cNvSpPr>
            <p:nvPr/>
          </p:nvSpPr>
          <p:spPr bwMode="auto">
            <a:xfrm flipV="1">
              <a:off x="2880" y="1824"/>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42" name="Text Box 139">
              <a:extLst>
                <a:ext uri="{FF2B5EF4-FFF2-40B4-BE49-F238E27FC236}">
                  <a16:creationId xmlns:a16="http://schemas.microsoft.com/office/drawing/2014/main" id="{CDB3C6BC-8121-CD6E-48BF-A21779D2D796}"/>
                </a:ext>
              </a:extLst>
            </p:cNvPr>
            <p:cNvSpPr txBox="1">
              <a:spLocks noChangeArrowheads="1"/>
            </p:cNvSpPr>
            <p:nvPr/>
          </p:nvSpPr>
          <p:spPr bwMode="auto">
            <a:xfrm>
              <a:off x="2880" y="1824"/>
              <a:ext cx="4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Cuadrato</a:t>
              </a:r>
            </a:p>
          </p:txBody>
        </p:sp>
        <p:sp>
          <p:nvSpPr>
            <p:cNvPr id="23643" name="Line 140">
              <a:extLst>
                <a:ext uri="{FF2B5EF4-FFF2-40B4-BE49-F238E27FC236}">
                  <a16:creationId xmlns:a16="http://schemas.microsoft.com/office/drawing/2014/main" id="{E0A6A340-1CCC-72D3-9141-0C8B9DE27E31}"/>
                </a:ext>
              </a:extLst>
            </p:cNvPr>
            <p:cNvSpPr>
              <a:spLocks noChangeShapeType="1"/>
            </p:cNvSpPr>
            <p:nvPr/>
          </p:nvSpPr>
          <p:spPr bwMode="auto">
            <a:xfrm flipV="1">
              <a:off x="3024" y="196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555" name="Text Box 142">
            <a:extLst>
              <a:ext uri="{FF2B5EF4-FFF2-40B4-BE49-F238E27FC236}">
                <a16:creationId xmlns:a16="http://schemas.microsoft.com/office/drawing/2014/main" id="{9A1C6D63-9306-DDCE-12F9-BE6ECAD4FA73}"/>
              </a:ext>
            </a:extLst>
          </p:cNvPr>
          <p:cNvSpPr txBox="1">
            <a:spLocks noChangeArrowheads="1"/>
          </p:cNvSpPr>
          <p:nvPr/>
        </p:nvSpPr>
        <p:spPr bwMode="auto">
          <a:xfrm>
            <a:off x="3962400" y="1066800"/>
            <a:ext cx="931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solidFill>
                  <a:srgbClr val="0033CC"/>
                </a:solidFill>
              </a:rPr>
              <a:t>Santiago</a:t>
            </a:r>
          </a:p>
        </p:txBody>
      </p:sp>
      <p:sp>
        <p:nvSpPr>
          <p:cNvPr id="23556" name="Text Box 143">
            <a:extLst>
              <a:ext uri="{FF2B5EF4-FFF2-40B4-BE49-F238E27FC236}">
                <a16:creationId xmlns:a16="http://schemas.microsoft.com/office/drawing/2014/main" id="{A8AD2388-812F-6AB8-5FDB-919D20AD52F5}"/>
              </a:ext>
            </a:extLst>
          </p:cNvPr>
          <p:cNvSpPr txBox="1">
            <a:spLocks noChangeArrowheads="1"/>
          </p:cNvSpPr>
          <p:nvPr/>
        </p:nvSpPr>
        <p:spPr bwMode="auto">
          <a:xfrm>
            <a:off x="4724400" y="1219200"/>
            <a:ext cx="633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solidFill>
                  <a:srgbClr val="0033CC"/>
                </a:solidFill>
              </a:rPr>
              <a:t>Gálat.</a:t>
            </a:r>
          </a:p>
          <a:p>
            <a:pPr eaLnBrk="1" hangingPunct="1"/>
            <a:r>
              <a:rPr lang="en-US" altLang="en-US" sz="1000" b="1">
                <a:solidFill>
                  <a:srgbClr val="0033CC"/>
                </a:solidFill>
              </a:rPr>
              <a:t>1&amp;2Tes</a:t>
            </a:r>
          </a:p>
        </p:txBody>
      </p:sp>
      <p:sp>
        <p:nvSpPr>
          <p:cNvPr id="23557" name="Text Box 145">
            <a:extLst>
              <a:ext uri="{FF2B5EF4-FFF2-40B4-BE49-F238E27FC236}">
                <a16:creationId xmlns:a16="http://schemas.microsoft.com/office/drawing/2014/main" id="{0CECFA5B-E0E5-24FB-0C9A-DA084E52D1D9}"/>
              </a:ext>
            </a:extLst>
          </p:cNvPr>
          <p:cNvSpPr txBox="1">
            <a:spLocks noChangeArrowheads="1"/>
          </p:cNvSpPr>
          <p:nvPr/>
        </p:nvSpPr>
        <p:spPr bwMode="auto">
          <a:xfrm>
            <a:off x="5105400" y="1524000"/>
            <a:ext cx="5857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solidFill>
                  <a:schemeClr val="accent2"/>
                </a:solidFill>
              </a:rPr>
              <a:t>Marc</a:t>
            </a:r>
          </a:p>
          <a:p>
            <a:pPr eaLnBrk="1" hangingPunct="1"/>
            <a:r>
              <a:rPr lang="en-US" altLang="en-US" sz="1000" b="1">
                <a:solidFill>
                  <a:srgbClr val="0033CC"/>
                </a:solidFill>
              </a:rPr>
              <a:t>1&amp;2Co</a:t>
            </a:r>
          </a:p>
          <a:p>
            <a:pPr eaLnBrk="1" hangingPunct="1"/>
            <a:r>
              <a:rPr lang="en-US" altLang="en-US" sz="1000" b="1">
                <a:solidFill>
                  <a:srgbClr val="0033CC"/>
                </a:solidFill>
              </a:rPr>
              <a:t>Rom.</a:t>
            </a:r>
          </a:p>
          <a:p>
            <a:pPr eaLnBrk="1" hangingPunct="1"/>
            <a:endParaRPr lang="en-US" altLang="en-US" sz="1000" b="1">
              <a:solidFill>
                <a:srgbClr val="0033CC"/>
              </a:solidFill>
            </a:endParaRPr>
          </a:p>
        </p:txBody>
      </p:sp>
      <p:sp>
        <p:nvSpPr>
          <p:cNvPr id="23558" name="Text Box 146">
            <a:extLst>
              <a:ext uri="{FF2B5EF4-FFF2-40B4-BE49-F238E27FC236}">
                <a16:creationId xmlns:a16="http://schemas.microsoft.com/office/drawing/2014/main" id="{C85B45F6-71F8-5A05-77C6-7414FFEB9E94}"/>
              </a:ext>
            </a:extLst>
          </p:cNvPr>
          <p:cNvSpPr txBox="1">
            <a:spLocks noChangeArrowheads="1"/>
          </p:cNvSpPr>
          <p:nvPr/>
        </p:nvSpPr>
        <p:spPr bwMode="auto">
          <a:xfrm>
            <a:off x="5486400" y="1143000"/>
            <a:ext cx="571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solidFill>
                  <a:srgbClr val="0033CC"/>
                </a:solidFill>
              </a:rPr>
              <a:t>Colos.</a:t>
            </a:r>
          </a:p>
          <a:p>
            <a:pPr eaLnBrk="1" hangingPunct="1"/>
            <a:r>
              <a:rPr lang="en-US" altLang="en-US" sz="1000" b="1">
                <a:solidFill>
                  <a:srgbClr val="0033CC"/>
                </a:solidFill>
              </a:rPr>
              <a:t>Filem</a:t>
            </a:r>
          </a:p>
          <a:p>
            <a:pPr eaLnBrk="1" hangingPunct="1"/>
            <a:r>
              <a:rPr lang="en-US" altLang="en-US" sz="1000" b="1">
                <a:solidFill>
                  <a:srgbClr val="0033CC"/>
                </a:solidFill>
              </a:rPr>
              <a:t>Efes.</a:t>
            </a:r>
          </a:p>
          <a:p>
            <a:pPr eaLnBrk="1" hangingPunct="1"/>
            <a:r>
              <a:rPr lang="en-US" altLang="en-US" sz="1000" b="1">
                <a:solidFill>
                  <a:srgbClr val="0033CC"/>
                </a:solidFill>
              </a:rPr>
              <a:t>Filip.</a:t>
            </a:r>
          </a:p>
        </p:txBody>
      </p:sp>
      <p:sp>
        <p:nvSpPr>
          <p:cNvPr id="23559" name="Text Box 147">
            <a:extLst>
              <a:ext uri="{FF2B5EF4-FFF2-40B4-BE49-F238E27FC236}">
                <a16:creationId xmlns:a16="http://schemas.microsoft.com/office/drawing/2014/main" id="{DB540261-0A4F-0D7B-168E-8D9F5736CFFD}"/>
              </a:ext>
            </a:extLst>
          </p:cNvPr>
          <p:cNvSpPr txBox="1">
            <a:spLocks noChangeArrowheads="1"/>
          </p:cNvSpPr>
          <p:nvPr/>
        </p:nvSpPr>
        <p:spPr bwMode="auto">
          <a:xfrm>
            <a:off x="5867400" y="1295400"/>
            <a:ext cx="569913"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solidFill>
                  <a:schemeClr val="accent2"/>
                </a:solidFill>
              </a:rPr>
              <a:t>Mateo</a:t>
            </a:r>
          </a:p>
          <a:p>
            <a:pPr eaLnBrk="1" hangingPunct="1"/>
            <a:r>
              <a:rPr lang="en-US" altLang="en-US" sz="1000" b="1">
                <a:solidFill>
                  <a:schemeClr val="accent2"/>
                </a:solidFill>
              </a:rPr>
              <a:t>Lucas</a:t>
            </a:r>
          </a:p>
          <a:p>
            <a:pPr eaLnBrk="1" hangingPunct="1"/>
            <a:r>
              <a:rPr lang="en-US" altLang="en-US" sz="1000" b="1">
                <a:solidFill>
                  <a:srgbClr val="FF0000"/>
                </a:solidFill>
              </a:rPr>
              <a:t>Hech</a:t>
            </a:r>
          </a:p>
          <a:p>
            <a:pPr eaLnBrk="1" hangingPunct="1"/>
            <a:r>
              <a:rPr lang="en-US" altLang="en-US" sz="1000" b="1">
                <a:solidFill>
                  <a:srgbClr val="0033CC"/>
                </a:solidFill>
              </a:rPr>
              <a:t>1&amp;2Ti</a:t>
            </a:r>
          </a:p>
          <a:p>
            <a:pPr eaLnBrk="1" hangingPunct="1"/>
            <a:r>
              <a:rPr lang="en-US" altLang="en-US" sz="1000" b="1">
                <a:solidFill>
                  <a:srgbClr val="0033CC"/>
                </a:solidFill>
              </a:rPr>
              <a:t>Tito</a:t>
            </a:r>
          </a:p>
          <a:p>
            <a:pPr eaLnBrk="1" hangingPunct="1"/>
            <a:r>
              <a:rPr lang="en-US" altLang="en-US" sz="1000" b="1">
                <a:solidFill>
                  <a:srgbClr val="0033CC"/>
                </a:solidFill>
              </a:rPr>
              <a:t>1&amp;2Pe</a:t>
            </a:r>
          </a:p>
          <a:p>
            <a:pPr eaLnBrk="1" hangingPunct="1"/>
            <a:r>
              <a:rPr lang="en-US" altLang="en-US" sz="1000" b="1">
                <a:solidFill>
                  <a:srgbClr val="0033CC"/>
                </a:solidFill>
              </a:rPr>
              <a:t>Judas</a:t>
            </a:r>
          </a:p>
          <a:p>
            <a:pPr eaLnBrk="1" hangingPunct="1"/>
            <a:r>
              <a:rPr lang="en-US" altLang="en-US" sz="1000" b="1">
                <a:solidFill>
                  <a:srgbClr val="0033CC"/>
                </a:solidFill>
              </a:rPr>
              <a:t>Hebr.</a:t>
            </a:r>
          </a:p>
          <a:p>
            <a:pPr eaLnBrk="1" hangingPunct="1"/>
            <a:endParaRPr lang="en-US" altLang="en-US" sz="1000" b="1">
              <a:solidFill>
                <a:srgbClr val="0033CC"/>
              </a:solidFill>
            </a:endParaRPr>
          </a:p>
          <a:p>
            <a:pPr eaLnBrk="1" hangingPunct="1"/>
            <a:endParaRPr lang="en-US" altLang="en-US" sz="1000" b="1">
              <a:solidFill>
                <a:srgbClr val="0033CC"/>
              </a:solidFill>
            </a:endParaRPr>
          </a:p>
          <a:p>
            <a:pPr eaLnBrk="1" hangingPunct="1"/>
            <a:endParaRPr lang="en-US" altLang="en-US" sz="1000" b="1">
              <a:solidFill>
                <a:srgbClr val="0033CC"/>
              </a:solidFill>
            </a:endParaRPr>
          </a:p>
        </p:txBody>
      </p:sp>
      <p:sp>
        <p:nvSpPr>
          <p:cNvPr id="23560" name="Text Box 148">
            <a:extLst>
              <a:ext uri="{FF2B5EF4-FFF2-40B4-BE49-F238E27FC236}">
                <a16:creationId xmlns:a16="http://schemas.microsoft.com/office/drawing/2014/main" id="{298BBB60-0961-F091-79E9-CD136705210C}"/>
              </a:ext>
            </a:extLst>
          </p:cNvPr>
          <p:cNvSpPr txBox="1">
            <a:spLocks noChangeArrowheads="1"/>
          </p:cNvSpPr>
          <p:nvPr/>
        </p:nvSpPr>
        <p:spPr bwMode="auto">
          <a:xfrm>
            <a:off x="7391400" y="16764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solidFill>
                  <a:srgbClr val="0033CC"/>
                </a:solidFill>
              </a:rPr>
              <a:t>1-2-3J</a:t>
            </a:r>
          </a:p>
          <a:p>
            <a:pPr eaLnBrk="1" hangingPunct="1"/>
            <a:r>
              <a:rPr lang="en-US" altLang="en-US" sz="1000" b="1">
                <a:solidFill>
                  <a:schemeClr val="accent2"/>
                </a:solidFill>
              </a:rPr>
              <a:t>Juan</a:t>
            </a:r>
          </a:p>
        </p:txBody>
      </p:sp>
      <p:sp>
        <p:nvSpPr>
          <p:cNvPr id="23561" name="Text Box 149">
            <a:extLst>
              <a:ext uri="{FF2B5EF4-FFF2-40B4-BE49-F238E27FC236}">
                <a16:creationId xmlns:a16="http://schemas.microsoft.com/office/drawing/2014/main" id="{F791B207-4E8C-CA5F-E027-9D707F2C321E}"/>
              </a:ext>
            </a:extLst>
          </p:cNvPr>
          <p:cNvSpPr txBox="1">
            <a:spLocks noChangeArrowheads="1"/>
          </p:cNvSpPr>
          <p:nvPr/>
        </p:nvSpPr>
        <p:spPr bwMode="auto">
          <a:xfrm>
            <a:off x="7772400" y="1219200"/>
            <a:ext cx="536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solidFill>
                  <a:srgbClr val="0033CC"/>
                </a:solidFill>
              </a:rPr>
              <a:t>Apoc.</a:t>
            </a:r>
          </a:p>
        </p:txBody>
      </p:sp>
      <p:sp>
        <p:nvSpPr>
          <p:cNvPr id="23562" name="Text Box 150">
            <a:extLst>
              <a:ext uri="{FF2B5EF4-FFF2-40B4-BE49-F238E27FC236}">
                <a16:creationId xmlns:a16="http://schemas.microsoft.com/office/drawing/2014/main" id="{92021664-E0C0-273D-D5A3-94FFC7B6CA4C}"/>
              </a:ext>
            </a:extLst>
          </p:cNvPr>
          <p:cNvSpPr txBox="1">
            <a:spLocks noChangeArrowheads="1"/>
          </p:cNvSpPr>
          <p:nvPr/>
        </p:nvSpPr>
        <p:spPr bwMode="auto">
          <a:xfrm>
            <a:off x="3200400" y="0"/>
            <a:ext cx="25733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FF0000"/>
                </a:solidFill>
              </a:rPr>
              <a:t>Período histórico que narra Hechos</a:t>
            </a:r>
          </a:p>
        </p:txBody>
      </p:sp>
      <p:sp>
        <p:nvSpPr>
          <p:cNvPr id="23563" name="Line 152">
            <a:extLst>
              <a:ext uri="{FF2B5EF4-FFF2-40B4-BE49-F238E27FC236}">
                <a16:creationId xmlns:a16="http://schemas.microsoft.com/office/drawing/2014/main" id="{57D7F5A3-8BAF-E982-35E5-1C7A042D49DF}"/>
              </a:ext>
            </a:extLst>
          </p:cNvPr>
          <p:cNvSpPr>
            <a:spLocks noChangeShapeType="1"/>
          </p:cNvSpPr>
          <p:nvPr/>
        </p:nvSpPr>
        <p:spPr bwMode="auto">
          <a:xfrm>
            <a:off x="3276600" y="381000"/>
            <a:ext cx="2362200" cy="0"/>
          </a:xfrm>
          <a:prstGeom prst="line">
            <a:avLst/>
          </a:prstGeom>
          <a:noFill/>
          <a:ln w="9525">
            <a:solidFill>
              <a:schemeClr val="tx1"/>
            </a:solidFill>
            <a:round/>
            <a:headEn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Line 153">
            <a:extLst>
              <a:ext uri="{FF2B5EF4-FFF2-40B4-BE49-F238E27FC236}">
                <a16:creationId xmlns:a16="http://schemas.microsoft.com/office/drawing/2014/main" id="{0133BC23-77A0-9760-4F4E-E425DDBE8A66}"/>
              </a:ext>
            </a:extLst>
          </p:cNvPr>
          <p:cNvSpPr>
            <a:spLocks noChangeShapeType="1"/>
          </p:cNvSpPr>
          <p:nvPr/>
        </p:nvSpPr>
        <p:spPr bwMode="auto">
          <a:xfrm flipH="1">
            <a:off x="3276600" y="381000"/>
            <a:ext cx="228600" cy="0"/>
          </a:xfrm>
          <a:prstGeom prst="line">
            <a:avLst/>
          </a:prstGeom>
          <a:noFill/>
          <a:ln w="9525">
            <a:solidFill>
              <a:schemeClr val="tx1"/>
            </a:solidFill>
            <a:round/>
            <a:headEn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7C65CE50-FF32-9E05-1230-4BC6CB0F511D}"/>
              </a:ext>
            </a:extLst>
          </p:cNvPr>
          <p:cNvSpPr>
            <a:spLocks noGrp="1" noChangeArrowheads="1"/>
          </p:cNvSpPr>
          <p:nvPr>
            <p:ph type="title"/>
          </p:nvPr>
        </p:nvSpPr>
        <p:spPr/>
        <p:txBody>
          <a:bodyPr/>
          <a:lstStyle/>
          <a:p>
            <a:pPr eaLnBrk="1" hangingPunct="1"/>
            <a:r>
              <a:rPr lang="en-US" altLang="en-US" sz="3800"/>
              <a:t>Viajes de Pablo</a:t>
            </a:r>
            <a:br>
              <a:rPr lang="en-US" altLang="en-US" sz="3800"/>
            </a:br>
            <a:r>
              <a:rPr lang="en-US" altLang="en-US" sz="3800"/>
              <a:t>Primer Viaje (Hch 13&amp;14)</a:t>
            </a:r>
          </a:p>
        </p:txBody>
      </p:sp>
      <p:pic>
        <p:nvPicPr>
          <p:cNvPr id="107523" name="Picture 7">
            <a:extLst>
              <a:ext uri="{FF2B5EF4-FFF2-40B4-BE49-F238E27FC236}">
                <a16:creationId xmlns:a16="http://schemas.microsoft.com/office/drawing/2014/main" id="{7375536B-0AEC-A91B-33BE-B1C61A1F60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84850" y="0"/>
            <a:ext cx="335915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7524" name="Text Box 10">
            <a:extLst>
              <a:ext uri="{FF2B5EF4-FFF2-40B4-BE49-F238E27FC236}">
                <a16:creationId xmlns:a16="http://schemas.microsoft.com/office/drawing/2014/main" id="{80ACFFEA-5E46-C1F3-1A95-C8505F6C85DC}"/>
              </a:ext>
            </a:extLst>
          </p:cNvPr>
          <p:cNvSpPr txBox="1">
            <a:spLocks noChangeArrowheads="1"/>
          </p:cNvSpPr>
          <p:nvPr/>
        </p:nvSpPr>
        <p:spPr bwMode="auto">
          <a:xfrm>
            <a:off x="838200" y="1676400"/>
            <a:ext cx="4343400" cy="39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n-US"/>
              <a:t>El primer viaje llevó a Pablo y Bernabé de su base en Antioquía de Siria por barco hasta Chipre (entrando por Salamina y saliendo por Pafos, donde se convirtió el procónsul Sergio Paulo)</a:t>
            </a:r>
          </a:p>
          <a:p>
            <a:pPr eaLnBrk="1" hangingPunct="1">
              <a:spcBef>
                <a:spcPct val="50000"/>
              </a:spcBef>
            </a:pPr>
            <a:r>
              <a:rPr lang="es-ES" altLang="en-US"/>
              <a:t>Desde allí a la región que hoy día es Turquía: Perge, Antioquía de Pisidia, Iconio, Listra y Derbe. </a:t>
            </a:r>
          </a:p>
          <a:p>
            <a:pPr eaLnBrk="1" hangingPunct="1">
              <a:spcBef>
                <a:spcPct val="50000"/>
              </a:spcBef>
            </a:pPr>
            <a:r>
              <a:rPr lang="es-ES" altLang="en-US"/>
              <a:t>Luego regresaron por la misma ruta y tomaron el barco de regreso a Antioquía. Juan Marcos había regresado de vuelta a su casa cuando iban por Perge. La fecha era entre el 45 y el 46 DC.</a:t>
            </a:r>
            <a:endParaRPr lang="en-US"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60342434-FAAE-0D71-9B03-A19FFA428643}"/>
              </a:ext>
            </a:extLst>
          </p:cNvPr>
          <p:cNvSpPr>
            <a:spLocks noGrp="1" noChangeArrowheads="1"/>
          </p:cNvSpPr>
          <p:nvPr>
            <p:ph type="title"/>
          </p:nvPr>
        </p:nvSpPr>
        <p:spPr>
          <a:xfrm>
            <a:off x="457200" y="228600"/>
            <a:ext cx="8229600" cy="941388"/>
          </a:xfrm>
        </p:spPr>
        <p:txBody>
          <a:bodyPr/>
          <a:lstStyle/>
          <a:p>
            <a:pPr eaLnBrk="1" hangingPunct="1"/>
            <a:r>
              <a:rPr lang="en-US" altLang="en-US" sz="5000"/>
              <a:t>Tercera Division: </a:t>
            </a:r>
            <a:r>
              <a:rPr lang="en-US" altLang="en-US" sz="3800"/>
              <a:t> Caps. 13-28</a:t>
            </a:r>
            <a:br>
              <a:rPr lang="en-US" altLang="en-US" sz="3800"/>
            </a:br>
            <a:r>
              <a:rPr lang="en-US" altLang="en-US" sz="3800"/>
              <a:t> La iglesia de “hasta lo ultimo de la tierra”</a:t>
            </a:r>
          </a:p>
        </p:txBody>
      </p:sp>
      <p:sp>
        <p:nvSpPr>
          <p:cNvPr id="108547" name="Rectangle 3">
            <a:extLst>
              <a:ext uri="{FF2B5EF4-FFF2-40B4-BE49-F238E27FC236}">
                <a16:creationId xmlns:a16="http://schemas.microsoft.com/office/drawing/2014/main" id="{6850ED91-33BF-2367-DAFE-DE01A6A259FF}"/>
              </a:ext>
            </a:extLst>
          </p:cNvPr>
          <p:cNvSpPr>
            <a:spLocks noChangeArrowheads="1"/>
          </p:cNvSpPr>
          <p:nvPr/>
        </p:nvSpPr>
        <p:spPr bwMode="auto">
          <a:xfrm rot="5400000">
            <a:off x="3733800" y="1905000"/>
            <a:ext cx="1295400" cy="5562600"/>
          </a:xfrm>
          <a:prstGeom prst="rect">
            <a:avLst/>
          </a:prstGeom>
          <a:solidFill>
            <a:srgbClr val="6BC4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108548" name="AutoShape 4">
            <a:extLst>
              <a:ext uri="{FF2B5EF4-FFF2-40B4-BE49-F238E27FC236}">
                <a16:creationId xmlns:a16="http://schemas.microsoft.com/office/drawing/2014/main" id="{6966F795-0C6D-B131-A447-AB920F064B90}"/>
              </a:ext>
            </a:extLst>
          </p:cNvPr>
          <p:cNvSpPr>
            <a:spLocks/>
          </p:cNvSpPr>
          <p:nvPr/>
        </p:nvSpPr>
        <p:spPr bwMode="auto">
          <a:xfrm rot="-5400000">
            <a:off x="3924300" y="266700"/>
            <a:ext cx="914400" cy="6019800"/>
          </a:xfrm>
          <a:prstGeom prst="rightBrace">
            <a:avLst>
              <a:gd name="adj1" fmla="val 548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8549" name="Text Box 5">
            <a:extLst>
              <a:ext uri="{FF2B5EF4-FFF2-40B4-BE49-F238E27FC236}">
                <a16:creationId xmlns:a16="http://schemas.microsoft.com/office/drawing/2014/main" id="{12F20D9A-4BE9-EC41-EB20-37C6B5D59DF7}"/>
              </a:ext>
            </a:extLst>
          </p:cNvPr>
          <p:cNvSpPr txBox="1">
            <a:spLocks noChangeArrowheads="1"/>
          </p:cNvSpPr>
          <p:nvPr/>
        </p:nvSpPr>
        <p:spPr bwMode="auto">
          <a:xfrm>
            <a:off x="3810000" y="210185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Capitulo15</a:t>
            </a:r>
          </a:p>
        </p:txBody>
      </p:sp>
      <p:sp>
        <p:nvSpPr>
          <p:cNvPr id="108550" name="Text Box 7">
            <a:extLst>
              <a:ext uri="{FF2B5EF4-FFF2-40B4-BE49-F238E27FC236}">
                <a16:creationId xmlns:a16="http://schemas.microsoft.com/office/drawing/2014/main" id="{D6D64349-4DA2-B5AC-8571-B0A9205A9EBF}"/>
              </a:ext>
            </a:extLst>
          </p:cNvPr>
          <p:cNvSpPr txBox="1">
            <a:spLocks noChangeArrowheads="1"/>
          </p:cNvSpPr>
          <p:nvPr/>
        </p:nvSpPr>
        <p:spPr bwMode="auto">
          <a:xfrm>
            <a:off x="1905000" y="3886200"/>
            <a:ext cx="4953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a:p>
          <a:p>
            <a:pPr algn="ctr" eaLnBrk="1" hangingPunct="1">
              <a:spcBef>
                <a:spcPct val="50000"/>
              </a:spcBef>
            </a:pPr>
            <a:r>
              <a:rPr lang="en-US" altLang="en-US"/>
              <a:t>El primer concilio ecumenico</a:t>
            </a:r>
          </a:p>
          <a:p>
            <a:pPr algn="ctr" eaLnBrk="1" hangingPunct="1">
              <a:spcBef>
                <a:spcPct val="50000"/>
              </a:spcBef>
            </a:pPr>
            <a:r>
              <a:rPr lang="en-US" altLang="en-US"/>
              <a:t>La carta de resolucion del concilio</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09570" name="Rectangle 3">
            <a:extLst>
              <a:ext uri="{FF2B5EF4-FFF2-40B4-BE49-F238E27FC236}">
                <a16:creationId xmlns:a16="http://schemas.microsoft.com/office/drawing/2014/main" id="{DB7D591B-B936-34CB-26AD-8BA99E5899C2}"/>
              </a:ext>
            </a:extLst>
          </p:cNvPr>
          <p:cNvSpPr>
            <a:spLocks noGrp="1" noChangeArrowheads="1"/>
          </p:cNvSpPr>
          <p:nvPr>
            <p:ph type="title"/>
          </p:nvPr>
        </p:nvSpPr>
        <p:spPr/>
        <p:txBody>
          <a:bodyPr/>
          <a:lstStyle/>
          <a:p>
            <a:pPr eaLnBrk="1" hangingPunct="1"/>
            <a:r>
              <a:rPr lang="en-US" altLang="en-US" sz="5000"/>
              <a:t>Tercera Division: </a:t>
            </a:r>
            <a:r>
              <a:rPr lang="en-US" altLang="en-US" sz="3800"/>
              <a:t> Caps. 13-28</a:t>
            </a:r>
            <a:br>
              <a:rPr lang="en-US" altLang="en-US" sz="3800"/>
            </a:br>
            <a:r>
              <a:rPr lang="en-US" altLang="en-US" sz="3800"/>
              <a:t>La iglesia de “hasta lo ultimo de la tierra”</a:t>
            </a:r>
          </a:p>
        </p:txBody>
      </p:sp>
      <p:sp>
        <p:nvSpPr>
          <p:cNvPr id="109571" name="Rectangle 5">
            <a:extLst>
              <a:ext uri="{FF2B5EF4-FFF2-40B4-BE49-F238E27FC236}">
                <a16:creationId xmlns:a16="http://schemas.microsoft.com/office/drawing/2014/main" id="{8DC2FB94-8DB0-0584-ADFA-C0AFD5A701CA}"/>
              </a:ext>
            </a:extLst>
          </p:cNvPr>
          <p:cNvSpPr>
            <a:spLocks noChangeArrowheads="1"/>
          </p:cNvSpPr>
          <p:nvPr/>
        </p:nvSpPr>
        <p:spPr bwMode="auto">
          <a:xfrm>
            <a:off x="76200" y="2533650"/>
            <a:ext cx="8915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Capitulo 15</a:t>
            </a:r>
          </a:p>
          <a:p>
            <a:pPr algn="ctr" eaLnBrk="1" hangingPunct="1"/>
            <a:endParaRPr lang="en-US" altLang="en-US" sz="2000"/>
          </a:p>
          <a:p>
            <a:pPr eaLnBrk="1" hangingPunct="1"/>
            <a:r>
              <a:rPr lang="en-US" altLang="en-US" sz="2000"/>
              <a:t>Algunos que llegaron de Judea enseñaban a los hermanos: </a:t>
            </a:r>
            <a:r>
              <a:rPr lang="en-US" altLang="en-US" sz="2000">
                <a:solidFill>
                  <a:srgbClr val="0033CC"/>
                </a:solidFill>
              </a:rPr>
              <a:t>"Si no se circuncidan conforme al rito de Moisés, no pueden ser salvos."</a:t>
            </a:r>
            <a:r>
              <a:rPr lang="en-US" altLang="en-US" sz="2000"/>
              <a:t> </a:t>
            </a:r>
            <a:r>
              <a:rPr lang="en-US" altLang="en-US" sz="2000" b="1">
                <a:hlinkClick r:id="rId2"/>
              </a:rPr>
              <a:t>2</a:t>
            </a:r>
            <a:r>
              <a:rPr lang="en-US" altLang="en-US" sz="2000"/>
              <a:t> Como Pablo y Bernabé tuvieran gran disensión y debate con ellos, </a:t>
            </a:r>
            <a:r>
              <a:rPr lang="en-US" altLang="en-US" sz="2000">
                <a:solidFill>
                  <a:srgbClr val="0033CC"/>
                </a:solidFill>
              </a:rPr>
              <a:t>los hermanos determinaron que Pablo y Bernabé, y algunos otros de ellos subieran a Jerusalén a los apóstoles y a los ancianos para tratar esta cuestión</a:t>
            </a:r>
            <a:r>
              <a:rPr lang="en-US" altLang="en-US" sz="2000"/>
              <a:t>. </a:t>
            </a:r>
            <a:r>
              <a:rPr lang="en-US" altLang="en-US" sz="2000" b="1">
                <a:hlinkClick r:id="rId3"/>
              </a:rPr>
              <a:t>3</a:t>
            </a:r>
            <a:r>
              <a:rPr lang="en-US" altLang="en-US" sz="2000"/>
              <a:t> Así que, siendo enviados por la iglesia, pasaron por Fenicia y Samaria, relatando detalladamente la conversión de los Gentiles, y causaban gran gozo a todos los hermanos. </a:t>
            </a:r>
            <a:r>
              <a:rPr lang="en-US" altLang="en-US" sz="2000" b="1">
                <a:hlinkClick r:id="rId4"/>
              </a:rPr>
              <a:t>4</a:t>
            </a:r>
            <a:r>
              <a:rPr lang="en-US" altLang="en-US" sz="2000"/>
              <a:t> Cuando llegaron a Jerusalén, fueron recibidos por la iglesia, los apóstoles y los ancianos, e informaron de todo lo que Dios había hecho con ellos. </a:t>
            </a:r>
            <a:r>
              <a:rPr lang="en-US" altLang="en-US" sz="2000" b="1">
                <a:hlinkClick r:id="rId5"/>
              </a:rPr>
              <a:t>5</a:t>
            </a:r>
            <a:r>
              <a:rPr lang="en-US" altLang="en-US" sz="2000"/>
              <a:t> Pero algunos de la secta de los Fariseos que habían creído, se levantaron diciendo: </a:t>
            </a:r>
            <a:r>
              <a:rPr lang="en-US" altLang="en-US" sz="2000">
                <a:solidFill>
                  <a:srgbClr val="0033CC"/>
                </a:solidFill>
              </a:rPr>
              <a:t>"Es necesario circuncidarlos y mandarles que guarden la Ley de Moisés</a:t>
            </a:r>
            <a:r>
              <a:rPr lang="en-US" altLang="en-US" sz="2000"/>
              <a:t>."</a:t>
            </a:r>
            <a:r>
              <a:rPr lang="en-US" altLang="en-US"/>
              <a:t> </a:t>
            </a:r>
          </a:p>
        </p:txBody>
      </p:sp>
      <p:sp>
        <p:nvSpPr>
          <p:cNvPr id="2" name="Rectangle 1">
            <a:extLst>
              <a:ext uri="{FF2B5EF4-FFF2-40B4-BE49-F238E27FC236}">
                <a16:creationId xmlns:a16="http://schemas.microsoft.com/office/drawing/2014/main" id="{EBD81EBD-EE0E-83CF-1879-66A896ED7E54}"/>
              </a:ext>
            </a:extLst>
          </p:cNvPr>
          <p:cNvSpPr/>
          <p:nvPr/>
        </p:nvSpPr>
        <p:spPr>
          <a:xfrm>
            <a:off x="457200" y="1687513"/>
            <a:ext cx="4743450" cy="523875"/>
          </a:xfrm>
          <a:prstGeom prst="rect">
            <a:avLst/>
          </a:prstGeom>
        </p:spPr>
        <p:txBody>
          <a:bodyPr wrap="none">
            <a:spAutoFit/>
          </a:bodyPr>
          <a:lstStyle/>
          <a:p>
            <a:pPr>
              <a:defRPr/>
            </a:pPr>
            <a:r>
              <a:rPr lang="en-US" altLang="en-US" sz="2800" dirty="0">
                <a:solidFill>
                  <a:schemeClr val="accent5">
                    <a:lumMod val="50000"/>
                  </a:schemeClr>
                </a:solidFill>
              </a:rPr>
              <a:t>(Primer </a:t>
            </a:r>
            <a:r>
              <a:rPr lang="en-US" altLang="en-US" sz="2800" dirty="0" err="1">
                <a:solidFill>
                  <a:schemeClr val="accent5">
                    <a:lumMod val="50000"/>
                  </a:schemeClr>
                </a:solidFill>
              </a:rPr>
              <a:t>Concilio</a:t>
            </a:r>
            <a:r>
              <a:rPr lang="en-US" altLang="en-US" sz="2800" dirty="0">
                <a:solidFill>
                  <a:schemeClr val="accent5">
                    <a:lumMod val="50000"/>
                  </a:schemeClr>
                </a:solidFill>
              </a:rPr>
              <a:t> </a:t>
            </a:r>
            <a:r>
              <a:rPr lang="en-US" altLang="en-US" sz="2800" dirty="0" err="1">
                <a:solidFill>
                  <a:schemeClr val="accent5">
                    <a:lumMod val="50000"/>
                  </a:schemeClr>
                </a:solidFill>
              </a:rPr>
              <a:t>Ecumenico</a:t>
            </a:r>
            <a:r>
              <a:rPr lang="en-US" altLang="en-US" sz="2800" dirty="0">
                <a:solidFill>
                  <a:schemeClr val="accent5">
                    <a:lumMod val="50000"/>
                  </a:schemeClr>
                </a:solidFill>
              </a:rPr>
              <a:t>)</a:t>
            </a:r>
            <a:endParaRPr lang="es-ES_tradnl" sz="2800" dirty="0"/>
          </a:p>
        </p:txBody>
      </p:sp>
      <p:pic>
        <p:nvPicPr>
          <p:cNvPr id="109573" name="Picture 5">
            <a:extLst>
              <a:ext uri="{FF2B5EF4-FFF2-40B4-BE49-F238E27FC236}">
                <a16:creationId xmlns:a16="http://schemas.microsoft.com/office/drawing/2014/main" id="{11336D74-7E1F-5913-C4B9-2DD5C72C64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676400"/>
            <a:ext cx="22098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10594" name="Rectangle 3">
            <a:extLst>
              <a:ext uri="{FF2B5EF4-FFF2-40B4-BE49-F238E27FC236}">
                <a16:creationId xmlns:a16="http://schemas.microsoft.com/office/drawing/2014/main" id="{67AC04F2-AD9F-154A-11A3-CF9C7BB59ED4}"/>
              </a:ext>
            </a:extLst>
          </p:cNvPr>
          <p:cNvSpPr>
            <a:spLocks noGrp="1" noChangeArrowheads="1"/>
          </p:cNvSpPr>
          <p:nvPr>
            <p:ph type="title"/>
          </p:nvPr>
        </p:nvSpPr>
        <p:spPr/>
        <p:txBody>
          <a:bodyPr/>
          <a:lstStyle/>
          <a:p>
            <a:pPr eaLnBrk="1" hangingPunct="1"/>
            <a:r>
              <a:rPr lang="en-US" altLang="en-US" sz="5000"/>
              <a:t>Tercera Division: </a:t>
            </a:r>
            <a:r>
              <a:rPr lang="en-US" altLang="en-US" sz="3800"/>
              <a:t> Caps. 13-28</a:t>
            </a:r>
            <a:br>
              <a:rPr lang="en-US" altLang="en-US" sz="3800"/>
            </a:br>
            <a:r>
              <a:rPr lang="en-US" altLang="en-US" sz="3800"/>
              <a:t>La iglesia de “hasta lo ultimo de la tierra”</a:t>
            </a:r>
          </a:p>
        </p:txBody>
      </p:sp>
      <p:sp>
        <p:nvSpPr>
          <p:cNvPr id="110595" name="Rectangle 5">
            <a:extLst>
              <a:ext uri="{FF2B5EF4-FFF2-40B4-BE49-F238E27FC236}">
                <a16:creationId xmlns:a16="http://schemas.microsoft.com/office/drawing/2014/main" id="{7C906E0F-169E-900F-63B5-5B9B1D9AD77E}"/>
              </a:ext>
            </a:extLst>
          </p:cNvPr>
          <p:cNvSpPr>
            <a:spLocks noChangeArrowheads="1"/>
          </p:cNvSpPr>
          <p:nvPr/>
        </p:nvSpPr>
        <p:spPr bwMode="auto">
          <a:xfrm>
            <a:off x="0" y="2459038"/>
            <a:ext cx="9144000" cy="42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Entonces </a:t>
            </a:r>
            <a:r>
              <a:rPr lang="en-US" altLang="en-US">
                <a:solidFill>
                  <a:srgbClr val="0033CC"/>
                </a:solidFill>
              </a:rPr>
              <a:t>pareció bien a los apóstoles y a los ancianos</a:t>
            </a:r>
            <a:r>
              <a:rPr lang="en-US" altLang="en-US"/>
              <a:t>, con toda la iglesia, escoger de entre ellos algunos hombres para enviarlos a Antioquía con Pablo y Bernabé: a Judas, llamado Barsabás, y a Silas, hombres prominentes entre los hermanos, </a:t>
            </a:r>
            <a:r>
              <a:rPr lang="en-US" altLang="en-US" b="1">
                <a:hlinkClick r:id="rId2"/>
              </a:rPr>
              <a:t>23</a:t>
            </a:r>
            <a:r>
              <a:rPr lang="en-US" altLang="en-US"/>
              <a:t> y enviaron esta carta con ellos: </a:t>
            </a:r>
            <a:r>
              <a:rPr lang="en-US" altLang="en-US">
                <a:solidFill>
                  <a:srgbClr val="0033CC"/>
                </a:solidFill>
              </a:rPr>
              <a:t>"Los apóstoles, y los hermanos que son ancianos (presbíteros), a los hermanos en Antioquía, Siria y Cilicia que son de los Gentiles, saludos. </a:t>
            </a:r>
            <a:r>
              <a:rPr lang="en-US" altLang="en-US" b="1">
                <a:solidFill>
                  <a:srgbClr val="0033CC"/>
                </a:solidFill>
                <a:hlinkClick r:id="rId3"/>
              </a:rPr>
              <a:t>24</a:t>
            </a:r>
            <a:r>
              <a:rPr lang="en-US" altLang="en-US">
                <a:solidFill>
                  <a:srgbClr val="0033CC"/>
                </a:solidFill>
              </a:rPr>
              <a:t> Puesto que hemos oído que algunos de entre nosotros, a quienes no autorizamos, los han inquietado con sus palabras, perturbando sus almas, </a:t>
            </a:r>
            <a:r>
              <a:rPr lang="en-US" altLang="en-US" b="1">
                <a:solidFill>
                  <a:srgbClr val="0033CC"/>
                </a:solidFill>
                <a:hlinkClick r:id="rId4"/>
              </a:rPr>
              <a:t>25</a:t>
            </a:r>
            <a:r>
              <a:rPr lang="en-US" altLang="en-US">
                <a:solidFill>
                  <a:srgbClr val="0033CC"/>
                </a:solidFill>
              </a:rPr>
              <a:t> nos pareció bien, habiendo llegado a un común acuerdo, escoger algunos hombres para enviarlos a ustedes con nuestros amados Bernabé y Pablo. </a:t>
            </a:r>
            <a:r>
              <a:rPr lang="en-US" altLang="en-US" b="1">
                <a:solidFill>
                  <a:srgbClr val="0033CC"/>
                </a:solidFill>
                <a:hlinkClick r:id="rId5"/>
              </a:rPr>
              <a:t>26</a:t>
            </a:r>
            <a:r>
              <a:rPr lang="en-US" altLang="en-US">
                <a:solidFill>
                  <a:srgbClr val="0033CC"/>
                </a:solidFill>
              </a:rPr>
              <a:t> Estos hombres han arriesgado (entregado) su vida por el nombre de nuestro Señor Jesucristo. </a:t>
            </a:r>
            <a:r>
              <a:rPr lang="en-US" altLang="en-US" b="1">
                <a:solidFill>
                  <a:srgbClr val="0033CC"/>
                </a:solidFill>
                <a:hlinkClick r:id="rId6"/>
              </a:rPr>
              <a:t>27</a:t>
            </a:r>
            <a:r>
              <a:rPr lang="en-US" altLang="en-US">
                <a:solidFill>
                  <a:srgbClr val="0033CC"/>
                </a:solidFill>
              </a:rPr>
              <a:t> Por tanto, hemos enviado a Judas y a Silas, quienes también les informarán las mismas cosas verbalmente. </a:t>
            </a:r>
            <a:r>
              <a:rPr lang="en-US" altLang="en-US" b="1">
                <a:solidFill>
                  <a:srgbClr val="0033CC"/>
                </a:solidFill>
                <a:hlinkClick r:id="rId7"/>
              </a:rPr>
              <a:t>28</a:t>
            </a:r>
            <a:r>
              <a:rPr lang="en-US" altLang="en-US">
                <a:solidFill>
                  <a:srgbClr val="0033CC"/>
                </a:solidFill>
              </a:rPr>
              <a:t> Porque pareció bien al Espíritu Santo y a nosotros no imponerles mayor carga que estas cosas esenciales: </a:t>
            </a:r>
            <a:r>
              <a:rPr lang="en-US" altLang="en-US" b="1">
                <a:solidFill>
                  <a:srgbClr val="0033CC"/>
                </a:solidFill>
                <a:hlinkClick r:id="rId8"/>
              </a:rPr>
              <a:t>29</a:t>
            </a:r>
            <a:r>
              <a:rPr lang="en-US" altLang="en-US">
                <a:solidFill>
                  <a:srgbClr val="0033CC"/>
                </a:solidFill>
              </a:rPr>
              <a:t> que se abstengan de lo que ha sido sacrificado a los ídolos, de sangre, de la carne de animales que han sido estrangulados y de fornicación. Si se guardan de tales cosas, harán bien. Pásenla bien </a:t>
            </a:r>
          </a:p>
        </p:txBody>
      </p:sp>
      <p:sp>
        <p:nvSpPr>
          <p:cNvPr id="2" name="Rectangle 1">
            <a:extLst>
              <a:ext uri="{FF2B5EF4-FFF2-40B4-BE49-F238E27FC236}">
                <a16:creationId xmlns:a16="http://schemas.microsoft.com/office/drawing/2014/main" id="{7B9ABD73-B0CE-E71C-5C74-824BD461C30A}"/>
              </a:ext>
            </a:extLst>
          </p:cNvPr>
          <p:cNvSpPr/>
          <p:nvPr/>
        </p:nvSpPr>
        <p:spPr>
          <a:xfrm>
            <a:off x="457200" y="1708150"/>
            <a:ext cx="4648200" cy="523875"/>
          </a:xfrm>
          <a:prstGeom prst="rect">
            <a:avLst/>
          </a:prstGeom>
        </p:spPr>
        <p:txBody>
          <a:bodyPr>
            <a:spAutoFit/>
          </a:bodyPr>
          <a:lstStyle/>
          <a:p>
            <a:pPr>
              <a:defRPr/>
            </a:pPr>
            <a:r>
              <a:rPr lang="en-US" altLang="en-US" sz="2800" dirty="0">
                <a:solidFill>
                  <a:schemeClr val="accent5">
                    <a:lumMod val="50000"/>
                  </a:schemeClr>
                </a:solidFill>
              </a:rPr>
              <a:t>(</a:t>
            </a:r>
            <a:r>
              <a:rPr lang="en-US" altLang="en-US" sz="2800" dirty="0" err="1">
                <a:solidFill>
                  <a:schemeClr val="accent5">
                    <a:lumMod val="50000"/>
                  </a:schemeClr>
                </a:solidFill>
              </a:rPr>
              <a:t>Resolucion</a:t>
            </a:r>
            <a:r>
              <a:rPr lang="en-US" altLang="en-US" sz="2800" dirty="0">
                <a:solidFill>
                  <a:schemeClr val="accent5">
                    <a:lumMod val="50000"/>
                  </a:schemeClr>
                </a:solidFill>
              </a:rPr>
              <a:t> del </a:t>
            </a:r>
            <a:r>
              <a:rPr lang="en-US" altLang="en-US" sz="2800" dirty="0" err="1">
                <a:solidFill>
                  <a:schemeClr val="accent5">
                    <a:lumMod val="50000"/>
                  </a:schemeClr>
                </a:solidFill>
              </a:rPr>
              <a:t>Concilio</a:t>
            </a:r>
            <a:r>
              <a:rPr lang="en-US" altLang="en-US" sz="2800" dirty="0">
                <a:solidFill>
                  <a:schemeClr val="accent5">
                    <a:lumMod val="50000"/>
                  </a:schemeClr>
                </a:solidFill>
              </a:rPr>
              <a:t>)</a:t>
            </a:r>
            <a:endParaRPr lang="es-ES_tradnl" sz="28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E03F0E6F-170D-990C-706C-C6B2C2235DBB}"/>
              </a:ext>
            </a:extLst>
          </p:cNvPr>
          <p:cNvSpPr>
            <a:spLocks noGrp="1" noChangeArrowheads="1"/>
          </p:cNvSpPr>
          <p:nvPr>
            <p:ph type="title"/>
          </p:nvPr>
        </p:nvSpPr>
        <p:spPr>
          <a:xfrm>
            <a:off x="457200" y="228600"/>
            <a:ext cx="8229600" cy="941388"/>
          </a:xfrm>
        </p:spPr>
        <p:txBody>
          <a:bodyPr/>
          <a:lstStyle/>
          <a:p>
            <a:pPr eaLnBrk="1" hangingPunct="1"/>
            <a:r>
              <a:rPr lang="en-US" altLang="en-US" sz="5000"/>
              <a:t>Tercera Division: </a:t>
            </a:r>
            <a:r>
              <a:rPr lang="en-US" altLang="en-US" sz="3800"/>
              <a:t> Caps. 13-28</a:t>
            </a:r>
            <a:br>
              <a:rPr lang="en-US" altLang="en-US" sz="3800"/>
            </a:br>
            <a:r>
              <a:rPr lang="en-US" altLang="en-US" sz="3800"/>
              <a:t> La iglesia de “hasta lo ultimo de la tierra”</a:t>
            </a:r>
          </a:p>
        </p:txBody>
      </p:sp>
      <p:sp>
        <p:nvSpPr>
          <p:cNvPr id="111619" name="Rectangle 3">
            <a:extLst>
              <a:ext uri="{FF2B5EF4-FFF2-40B4-BE49-F238E27FC236}">
                <a16:creationId xmlns:a16="http://schemas.microsoft.com/office/drawing/2014/main" id="{5F37131F-38EF-A209-02C8-46BEE50A1708}"/>
              </a:ext>
            </a:extLst>
          </p:cNvPr>
          <p:cNvSpPr>
            <a:spLocks noChangeArrowheads="1"/>
          </p:cNvSpPr>
          <p:nvPr/>
        </p:nvSpPr>
        <p:spPr bwMode="auto">
          <a:xfrm rot="5400000">
            <a:off x="3733800" y="1905000"/>
            <a:ext cx="1295400" cy="5562600"/>
          </a:xfrm>
          <a:prstGeom prst="rect">
            <a:avLst/>
          </a:prstGeom>
          <a:solidFill>
            <a:srgbClr val="6BC4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111620" name="AutoShape 4">
            <a:extLst>
              <a:ext uri="{FF2B5EF4-FFF2-40B4-BE49-F238E27FC236}">
                <a16:creationId xmlns:a16="http://schemas.microsoft.com/office/drawing/2014/main" id="{3DB02AF6-E386-C3C0-45DD-DFF1DA4BE112}"/>
              </a:ext>
            </a:extLst>
          </p:cNvPr>
          <p:cNvSpPr>
            <a:spLocks/>
          </p:cNvSpPr>
          <p:nvPr/>
        </p:nvSpPr>
        <p:spPr bwMode="auto">
          <a:xfrm rot="-5400000">
            <a:off x="3924300" y="266700"/>
            <a:ext cx="914400" cy="6019800"/>
          </a:xfrm>
          <a:prstGeom prst="rightBrace">
            <a:avLst>
              <a:gd name="adj1" fmla="val 548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1621" name="Text Box 5">
            <a:extLst>
              <a:ext uri="{FF2B5EF4-FFF2-40B4-BE49-F238E27FC236}">
                <a16:creationId xmlns:a16="http://schemas.microsoft.com/office/drawing/2014/main" id="{9B5B0195-A31B-6CA9-B2B8-6E027435EA46}"/>
              </a:ext>
            </a:extLst>
          </p:cNvPr>
          <p:cNvSpPr txBox="1">
            <a:spLocks noChangeArrowheads="1"/>
          </p:cNvSpPr>
          <p:nvPr/>
        </p:nvSpPr>
        <p:spPr bwMode="auto">
          <a:xfrm>
            <a:off x="3810000" y="210185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Capitulo16-17</a:t>
            </a:r>
          </a:p>
        </p:txBody>
      </p:sp>
      <p:sp>
        <p:nvSpPr>
          <p:cNvPr id="111622" name="Text Box 7">
            <a:extLst>
              <a:ext uri="{FF2B5EF4-FFF2-40B4-BE49-F238E27FC236}">
                <a16:creationId xmlns:a16="http://schemas.microsoft.com/office/drawing/2014/main" id="{5F69CDE1-5B41-3288-4894-9017D8D33A3F}"/>
              </a:ext>
            </a:extLst>
          </p:cNvPr>
          <p:cNvSpPr txBox="1">
            <a:spLocks noChangeArrowheads="1"/>
          </p:cNvSpPr>
          <p:nvPr/>
        </p:nvSpPr>
        <p:spPr bwMode="auto">
          <a:xfrm>
            <a:off x="1905000" y="4114800"/>
            <a:ext cx="4953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Separacion de Pablo y Bernabe</a:t>
            </a:r>
          </a:p>
          <a:p>
            <a:pPr algn="ctr" eaLnBrk="1" hangingPunct="1">
              <a:spcBef>
                <a:spcPct val="50000"/>
              </a:spcBef>
            </a:pPr>
            <a:r>
              <a:rPr lang="en-US" altLang="en-US"/>
              <a:t>El segundo viaje misionero</a:t>
            </a:r>
          </a:p>
          <a:p>
            <a:pPr algn="ctr" eaLnBrk="1" hangingPunct="1">
              <a:spcBef>
                <a:spcPct val="50000"/>
              </a:spcBef>
            </a:pPr>
            <a:r>
              <a:rPr lang="en-US" altLang="en-US"/>
              <a:t>El evangelio entra a Europa</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12642" name="Rectangle 6">
            <a:extLst>
              <a:ext uri="{FF2B5EF4-FFF2-40B4-BE49-F238E27FC236}">
                <a16:creationId xmlns:a16="http://schemas.microsoft.com/office/drawing/2014/main" id="{9B36092B-0C45-49EE-5A86-4CC1744FAE85}"/>
              </a:ext>
            </a:extLst>
          </p:cNvPr>
          <p:cNvSpPr>
            <a:spLocks noGrp="1" noChangeArrowheads="1"/>
          </p:cNvSpPr>
          <p:nvPr>
            <p:ph type="title"/>
          </p:nvPr>
        </p:nvSpPr>
        <p:spPr/>
        <p:txBody>
          <a:bodyPr/>
          <a:lstStyle/>
          <a:p>
            <a:pPr eaLnBrk="1" hangingPunct="1"/>
            <a:r>
              <a:rPr lang="en-US" altLang="en-US" sz="3800"/>
              <a:t>Viajes de Pablo</a:t>
            </a:r>
            <a:br>
              <a:rPr lang="en-US" altLang="en-US" sz="3800"/>
            </a:br>
            <a:r>
              <a:rPr lang="en-US" altLang="en-US" sz="3800"/>
              <a:t>Segundo Viaje</a:t>
            </a:r>
            <a:r>
              <a:rPr lang="es-ES" altLang="en-US"/>
              <a:t> (Hech 15:36–18:22)</a:t>
            </a:r>
            <a:r>
              <a:rPr lang="en-US" altLang="en-US"/>
              <a:t> </a:t>
            </a:r>
          </a:p>
        </p:txBody>
      </p:sp>
      <p:pic>
        <p:nvPicPr>
          <p:cNvPr id="112643" name="Picture 9">
            <a:extLst>
              <a:ext uri="{FF2B5EF4-FFF2-40B4-BE49-F238E27FC236}">
                <a16:creationId xmlns:a16="http://schemas.microsoft.com/office/drawing/2014/main" id="{D48E4B9C-B3D4-9E2A-FEA0-30512B6FAE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1608138"/>
            <a:ext cx="6477000" cy="446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44" name="Text Box 10">
            <a:extLst>
              <a:ext uri="{FF2B5EF4-FFF2-40B4-BE49-F238E27FC236}">
                <a16:creationId xmlns:a16="http://schemas.microsoft.com/office/drawing/2014/main" id="{120893BD-6238-5532-E9D1-ADC34E3E7557}"/>
              </a:ext>
            </a:extLst>
          </p:cNvPr>
          <p:cNvSpPr txBox="1">
            <a:spLocks noChangeArrowheads="1"/>
          </p:cNvSpPr>
          <p:nvPr/>
        </p:nvSpPr>
        <p:spPr bwMode="auto">
          <a:xfrm>
            <a:off x="228600" y="1676400"/>
            <a:ext cx="2362200" cy="48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n-US" sz="1200"/>
              <a:t>El segundo viaje, uno o dos años más tarde (48 al 51 DC) Esta vez Pablo tomó a Silas con él.</a:t>
            </a:r>
          </a:p>
          <a:p>
            <a:pPr eaLnBrk="1" hangingPunct="1">
              <a:spcBef>
                <a:spcPct val="50000"/>
              </a:spcBef>
            </a:pPr>
            <a:r>
              <a:rPr lang="es-ES" altLang="en-US" sz="1200"/>
              <a:t>Fueron por tierra desde Antioquía re-visitando las iglesias establecidas en el primer viaje y se unieron a Timoteo en Listra. De esta región fueron a la costa de Troas y de alló zarparon a la parte norte de Grecia entrando por Filipos. De Filipos fueron a Tesalónica, luego a Berea, luego Atenas, hasta que llegaron a Corinto donde permanecieron por 18 meses, y desde la costa de Corinto tomaron un barco para cruzar hasta Efeso, luego cruzaron el Mediterráneo hasta Cesarea. De Cesarea fueron a Jerusalén, Damasco y finalmente de regreso a Antioquía.</a:t>
            </a:r>
          </a:p>
          <a:p>
            <a:pPr eaLnBrk="1" hangingPunct="1">
              <a:spcBef>
                <a:spcPct val="50000"/>
              </a:spcBef>
            </a:pPr>
            <a:endParaRPr lang="en-US" altLang="en-US" sz="12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804EA661-D490-C46E-C237-BC655AF784F6}"/>
              </a:ext>
            </a:extLst>
          </p:cNvPr>
          <p:cNvSpPr>
            <a:spLocks noGrp="1" noChangeArrowheads="1"/>
          </p:cNvSpPr>
          <p:nvPr>
            <p:ph type="title"/>
          </p:nvPr>
        </p:nvSpPr>
        <p:spPr/>
        <p:txBody>
          <a:bodyPr/>
          <a:lstStyle/>
          <a:p>
            <a:pPr eaLnBrk="1" hangingPunct="1"/>
            <a:r>
              <a:rPr lang="en-US" altLang="en-US" sz="3800"/>
              <a:t>Viajes de Pablo</a:t>
            </a:r>
            <a:br>
              <a:rPr lang="en-US" altLang="en-US" sz="3800"/>
            </a:br>
            <a:r>
              <a:rPr lang="en-US" altLang="en-US" sz="3800"/>
              <a:t>Tercer Viaje </a:t>
            </a:r>
            <a:r>
              <a:rPr lang="es-ES" altLang="en-US"/>
              <a:t>( Hech.18:23-21:16)</a:t>
            </a:r>
            <a:r>
              <a:rPr lang="en-US" altLang="en-US"/>
              <a:t> </a:t>
            </a:r>
          </a:p>
        </p:txBody>
      </p:sp>
      <p:pic>
        <p:nvPicPr>
          <p:cNvPr id="113667" name="Picture 7">
            <a:extLst>
              <a:ext uri="{FF2B5EF4-FFF2-40B4-BE49-F238E27FC236}">
                <a16:creationId xmlns:a16="http://schemas.microsoft.com/office/drawing/2014/main" id="{66B84D7F-1319-1856-64E6-7349F8EC3F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447800"/>
            <a:ext cx="6705600" cy="469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3668" name="Text Box 8">
            <a:extLst>
              <a:ext uri="{FF2B5EF4-FFF2-40B4-BE49-F238E27FC236}">
                <a16:creationId xmlns:a16="http://schemas.microsoft.com/office/drawing/2014/main" id="{7970B694-C211-57DA-F02A-2E33B3F5A218}"/>
              </a:ext>
            </a:extLst>
          </p:cNvPr>
          <p:cNvSpPr txBox="1">
            <a:spLocks noChangeArrowheads="1"/>
          </p:cNvSpPr>
          <p:nvPr/>
        </p:nvSpPr>
        <p:spPr bwMode="auto">
          <a:xfrm>
            <a:off x="152400" y="1600200"/>
            <a:ext cx="21336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200"/>
              <a:t>El tercer viaje (a principios del 53 DC) Pablo y sus compañeros fueron otra vez por tierra hasta Galacia y Frigia (Turquía) para fortalecer espiritualmente a los hermanos. Ellos se quedaron más de dos años en Efeso. (Incidente con plateros de “diana de los efesios”). Desde Efeso Pablo fue a Filipos, Corinto y de regreso Pablo tomó un barco por toda la costa desde Troas a Asón, Mitilene (en la isla de Lesbos), Mileto, Rodas, Pátara, y finalmente un recorrido marítimo más largo hasta Tiro pasando al sur después por Tolemaida y Cesarea hasta llegar a Jerusalén.</a:t>
            </a:r>
            <a:endParaRPr lang="en-US" altLang="en-US" sz="12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4178B66-8E2A-D277-32E6-D6A7ECBA759F}"/>
              </a:ext>
            </a:extLst>
          </p:cNvPr>
          <p:cNvSpPr>
            <a:spLocks noGrp="1" noChangeArrowheads="1"/>
          </p:cNvSpPr>
          <p:nvPr>
            <p:ph type="title"/>
          </p:nvPr>
        </p:nvSpPr>
        <p:spPr/>
        <p:txBody>
          <a:bodyPr/>
          <a:lstStyle/>
          <a:p>
            <a:pPr eaLnBrk="1" hangingPunct="1"/>
            <a:r>
              <a:rPr lang="en-US" altLang="en-US"/>
              <a:t>Viaje de Pablo a Roma (Hch.27&amp;28)</a:t>
            </a:r>
          </a:p>
        </p:txBody>
      </p:sp>
      <p:pic>
        <p:nvPicPr>
          <p:cNvPr id="114691" name="Picture 4">
            <a:extLst>
              <a:ext uri="{FF2B5EF4-FFF2-40B4-BE49-F238E27FC236}">
                <a16:creationId xmlns:a16="http://schemas.microsoft.com/office/drawing/2014/main" id="{818D70E3-17BD-38D8-6CA3-B06A4E5603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447800"/>
            <a:ext cx="6934200" cy="4513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692" name="Text Box 6">
            <a:extLst>
              <a:ext uri="{FF2B5EF4-FFF2-40B4-BE49-F238E27FC236}">
                <a16:creationId xmlns:a16="http://schemas.microsoft.com/office/drawing/2014/main" id="{A5DE86B1-9B96-61F7-FBDD-2CAE48EBF597}"/>
              </a:ext>
            </a:extLst>
          </p:cNvPr>
          <p:cNvSpPr txBox="1">
            <a:spLocks noChangeArrowheads="1"/>
          </p:cNvSpPr>
          <p:nvPr/>
        </p:nvSpPr>
        <p:spPr bwMode="auto">
          <a:xfrm>
            <a:off x="228600" y="1447800"/>
            <a:ext cx="19050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000" i="1"/>
              <a:t>Viaje a Roma (Hch.27 y 28)</a:t>
            </a:r>
            <a:endParaRPr lang="es-ES" altLang="en-US" sz="1000"/>
          </a:p>
          <a:p>
            <a:pPr eaLnBrk="1" hangingPunct="1"/>
            <a:r>
              <a:rPr lang="es-ES" altLang="en-US" sz="1000"/>
              <a:t>Pablo fue arrestado en Jerusalén así que pasó los próximos dos años en prisión (58 al 60 DC) antes de apelar a Cesar, un derecho legítimo que tenía como ciudadano romano, y partir hacia Roma. Este cuarto viaje, iniciado en otoño, era muy diferente del resto. Aunque Pablo tenía a Lucas con él, estaba bajo custodia. El barco zarpó por una desatinada decisión del capitán desde Creta, y se encontró con un viento huracanado que los arrastró hasta la isla de Malta, al sur de Sicilia donde tuvieron que pasar tres meses hasta que otro barco los llevó a Roma. Al llegar a Roma continuó dos años bajo en prisión domiciliaria y continuaba predicando las buenas noticias de Cristo mientras esperaba el juicio delante de César. </a:t>
            </a:r>
            <a:endParaRPr lang="en-US" altLang="en-US" sz="10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15714" name="Rectangle 4">
            <a:extLst>
              <a:ext uri="{FF2B5EF4-FFF2-40B4-BE49-F238E27FC236}">
                <a16:creationId xmlns:a16="http://schemas.microsoft.com/office/drawing/2014/main" id="{FC5A520A-BD4B-8195-850F-D2FC0AF783C0}"/>
              </a:ext>
            </a:extLst>
          </p:cNvPr>
          <p:cNvSpPr>
            <a:spLocks noGrp="1" noChangeArrowheads="1"/>
          </p:cNvSpPr>
          <p:nvPr>
            <p:ph type="ctrTitle"/>
          </p:nvPr>
        </p:nvSpPr>
        <p:spPr>
          <a:xfrm>
            <a:off x="3313113" y="381000"/>
            <a:ext cx="5146675" cy="990600"/>
          </a:xfrm>
        </p:spPr>
        <p:txBody>
          <a:bodyPr/>
          <a:lstStyle/>
          <a:p>
            <a:pPr algn="ctr" eaLnBrk="1" hangingPunct="1"/>
            <a:r>
              <a:rPr lang="en-US" altLang="en-US" sz="4800"/>
              <a:t>Tarea 4</a:t>
            </a:r>
            <a:br>
              <a:rPr lang="en-US" altLang="en-US" sz="4800"/>
            </a:br>
            <a:r>
              <a:rPr lang="en-US" altLang="en-US" sz="4800"/>
              <a:t>Homework 4</a:t>
            </a:r>
          </a:p>
        </p:txBody>
      </p:sp>
      <p:sp>
        <p:nvSpPr>
          <p:cNvPr id="2" name="TextBox 1">
            <a:extLst>
              <a:ext uri="{FF2B5EF4-FFF2-40B4-BE49-F238E27FC236}">
                <a16:creationId xmlns:a16="http://schemas.microsoft.com/office/drawing/2014/main" id="{4B860D82-BDB2-6640-79BF-2A78A2282894}"/>
              </a:ext>
            </a:extLst>
          </p:cNvPr>
          <p:cNvSpPr txBox="1"/>
          <p:nvPr/>
        </p:nvSpPr>
        <p:spPr>
          <a:xfrm>
            <a:off x="762000" y="2209800"/>
            <a:ext cx="7848600" cy="1446213"/>
          </a:xfrm>
          <a:prstGeom prst="rect">
            <a:avLst/>
          </a:prstGeom>
          <a:noFill/>
        </p:spPr>
        <p:txBody>
          <a:bodyPr>
            <a:spAutoFit/>
          </a:bodyPr>
          <a:lstStyle/>
          <a:p>
            <a:pPr marL="285750" indent="-285750">
              <a:buFont typeface="Arial" panose="020B0604020202020204" pitchFamily="34" charset="0"/>
              <a:buChar char="•"/>
              <a:defRPr/>
            </a:pPr>
            <a:r>
              <a:rPr lang="es-ES_tradnl" dirty="0"/>
              <a:t>Contestar cuestionario del libro: LA IGLESIA QUE DIOS SONO</a:t>
            </a:r>
          </a:p>
          <a:p>
            <a:pPr>
              <a:defRPr/>
            </a:pPr>
            <a:r>
              <a:rPr lang="es-ES_tradnl" dirty="0"/>
              <a:t>     </a:t>
            </a:r>
            <a:r>
              <a:rPr lang="es-ES_tradnl" dirty="0" err="1"/>
              <a:t>Pags</a:t>
            </a:r>
            <a:r>
              <a:rPr lang="es-ES_tradnl" dirty="0"/>
              <a:t>. 62-78. (</a:t>
            </a:r>
            <a:r>
              <a:rPr lang="es-ES_tradnl" dirty="0" err="1"/>
              <a:t>Dia</a:t>
            </a:r>
            <a:r>
              <a:rPr lang="es-ES_tradnl" dirty="0"/>
              <a:t> 33 – </a:t>
            </a:r>
            <a:r>
              <a:rPr lang="es-ES_tradnl" dirty="0" err="1"/>
              <a:t>Dia</a:t>
            </a:r>
            <a:r>
              <a:rPr lang="es-ES_tradnl" dirty="0"/>
              <a:t> 40)</a:t>
            </a:r>
          </a:p>
          <a:p>
            <a:pPr>
              <a:defRPr/>
            </a:pPr>
            <a:endParaRPr lang="es-ES_tradnl" sz="1600" dirty="0"/>
          </a:p>
          <a:p>
            <a:pPr marL="285750" indent="-285750">
              <a:buFont typeface="Arial" panose="020B0604020202020204" pitchFamily="34" charset="0"/>
              <a:buChar char="•"/>
              <a:defRPr/>
            </a:pPr>
            <a:r>
              <a:rPr lang="es-ES_tradnl" dirty="0"/>
              <a:t>Leer libro: Hechos de los </a:t>
            </a:r>
            <a:r>
              <a:rPr lang="es-ES_tradnl" dirty="0" err="1"/>
              <a:t>Apostoles</a:t>
            </a:r>
            <a:r>
              <a:rPr lang="es-ES_tradnl" dirty="0"/>
              <a:t> (Libro de Texto)</a:t>
            </a:r>
          </a:p>
          <a:p>
            <a:pPr>
              <a:defRPr/>
            </a:pPr>
            <a:r>
              <a:rPr lang="es-ES_tradnl" dirty="0"/>
              <a:t>     </a:t>
            </a:r>
            <a:r>
              <a:rPr lang="es-ES_tradnl" dirty="0" err="1"/>
              <a:t>Pags</a:t>
            </a:r>
            <a:r>
              <a:rPr lang="es-ES_tradnl" dirty="0"/>
              <a:t>. 56-71. (Viajes Misioneros de Pablo). Conteste las preguntas:1-11</a:t>
            </a:r>
          </a:p>
        </p:txBody>
      </p:sp>
      <p:sp>
        <p:nvSpPr>
          <p:cNvPr id="3" name="Rectangle 2">
            <a:extLst>
              <a:ext uri="{FF2B5EF4-FFF2-40B4-BE49-F238E27FC236}">
                <a16:creationId xmlns:a16="http://schemas.microsoft.com/office/drawing/2014/main" id="{89D47CA5-FCC6-FA38-9522-158CE1C8D3CC}"/>
              </a:ext>
            </a:extLst>
          </p:cNvPr>
          <p:cNvSpPr/>
          <p:nvPr/>
        </p:nvSpPr>
        <p:spPr>
          <a:xfrm>
            <a:off x="1066800" y="4237038"/>
            <a:ext cx="7848600" cy="1477962"/>
          </a:xfrm>
          <a:prstGeom prst="rect">
            <a:avLst/>
          </a:prstGeom>
        </p:spPr>
        <p:txBody>
          <a:bodyPr>
            <a:spAutoFit/>
          </a:bodyPr>
          <a:lstStyle/>
          <a:p>
            <a:pPr marL="285750" indent="-285750">
              <a:buFont typeface="Arial" panose="020B0604020202020204" pitchFamily="34" charset="0"/>
              <a:buChar char="•"/>
              <a:defRPr/>
            </a:pPr>
            <a:r>
              <a:rPr lang="en-US" dirty="0"/>
              <a:t>Answer the book questionnaire: THE CHURCH  GOD DREAMED </a:t>
            </a:r>
          </a:p>
          <a:p>
            <a:pPr>
              <a:defRPr/>
            </a:pPr>
            <a:r>
              <a:rPr lang="en-US" dirty="0"/>
              <a:t>    P. 62-78. (Day 33 - Day 40)</a:t>
            </a:r>
          </a:p>
          <a:p>
            <a:pPr>
              <a:defRPr/>
            </a:pPr>
            <a:r>
              <a:rPr lang="en-US" dirty="0"/>
              <a:t> </a:t>
            </a:r>
          </a:p>
          <a:p>
            <a:pPr marL="285750" indent="-285750">
              <a:buFont typeface="Arial" panose="020B0604020202020204" pitchFamily="34" charset="0"/>
              <a:buChar char="•"/>
              <a:defRPr/>
            </a:pPr>
            <a:r>
              <a:rPr lang="en-US" dirty="0"/>
              <a:t>Read book: Acts of the Apostles (Textbook) </a:t>
            </a:r>
          </a:p>
          <a:p>
            <a:pPr>
              <a:defRPr/>
            </a:pPr>
            <a:r>
              <a:rPr lang="en-US" dirty="0"/>
              <a:t>    P. 56-71. (Paul’s Missionary Voyages).  Answer questions:1-11</a:t>
            </a:r>
            <a:endParaRPr lang="es-ES_tradnl" dirty="0"/>
          </a:p>
        </p:txBody>
      </p:sp>
      <p:pic>
        <p:nvPicPr>
          <p:cNvPr id="115717" name="Picture 5">
            <a:extLst>
              <a:ext uri="{FF2B5EF4-FFF2-40B4-BE49-F238E27FC236}">
                <a16:creationId xmlns:a16="http://schemas.microsoft.com/office/drawing/2014/main" id="{4649AFE7-EEDD-B99D-F759-A2758D27B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25146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4">
            <a:extLst>
              <a:ext uri="{FF2B5EF4-FFF2-40B4-BE49-F238E27FC236}">
                <a16:creationId xmlns:a16="http://schemas.microsoft.com/office/drawing/2014/main" id="{984F6AD5-2E17-5E83-F2D7-3ACD19DBF9FB}"/>
              </a:ext>
            </a:extLst>
          </p:cNvPr>
          <p:cNvSpPr>
            <a:spLocks noGrp="1" noChangeArrowheads="1"/>
          </p:cNvSpPr>
          <p:nvPr>
            <p:ph type="ctrTitle"/>
          </p:nvPr>
        </p:nvSpPr>
        <p:spPr>
          <a:xfrm>
            <a:off x="2895600" y="381000"/>
            <a:ext cx="5564188" cy="990600"/>
          </a:xfrm>
        </p:spPr>
        <p:txBody>
          <a:bodyPr/>
          <a:lstStyle/>
          <a:p>
            <a:pPr algn="ctr" eaLnBrk="1" hangingPunct="1"/>
            <a:r>
              <a:rPr lang="en-US" altLang="en-US" sz="4800"/>
              <a:t>Material de Referencia</a:t>
            </a:r>
            <a:br>
              <a:rPr lang="en-US" altLang="en-US" sz="4800"/>
            </a:br>
            <a:endParaRPr lang="en-US" altLang="en-US" sz="4800"/>
          </a:p>
        </p:txBody>
      </p:sp>
      <p:sp>
        <p:nvSpPr>
          <p:cNvPr id="116738" name="Rectangle 3">
            <a:extLst>
              <a:ext uri="{FF2B5EF4-FFF2-40B4-BE49-F238E27FC236}">
                <a16:creationId xmlns:a16="http://schemas.microsoft.com/office/drawing/2014/main" id="{9E54283A-C020-A836-ECEB-600D8CEFA2B9}"/>
              </a:ext>
            </a:extLst>
          </p:cNvPr>
          <p:cNvSpPr>
            <a:spLocks noChangeArrowheads="1"/>
          </p:cNvSpPr>
          <p:nvPr/>
        </p:nvSpPr>
        <p:spPr bwMode="auto">
          <a:xfrm>
            <a:off x="623888" y="3581400"/>
            <a:ext cx="3262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a:t>https://youtu.be/k0fZyUgfUAM</a:t>
            </a:r>
          </a:p>
        </p:txBody>
      </p:sp>
      <p:pic>
        <p:nvPicPr>
          <p:cNvPr id="5" name="k0fZyUgfUAM?feature=oembed" descr="Acts with Dr. Mark Yarbrough - Session One">
            <a:hlinkClick r:id="" action="ppaction://media"/>
            <a:extLst>
              <a:ext uri="{FF2B5EF4-FFF2-40B4-BE49-F238E27FC236}">
                <a16:creationId xmlns:a16="http://schemas.microsoft.com/office/drawing/2014/main" id="{9D96E993-5FC1-FD6A-284E-111BB967BF98}"/>
              </a:ext>
            </a:extLst>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254000" y="1219200"/>
            <a:ext cx="40894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rU0dpI1Fsk?feature=oembed" descr="Acts with Dr. Mark Yarbrough - Session Two">
            <a:hlinkClick r:id="" action="ppaction://media"/>
            <a:extLst>
              <a:ext uri="{FF2B5EF4-FFF2-40B4-BE49-F238E27FC236}">
                <a16:creationId xmlns:a16="http://schemas.microsoft.com/office/drawing/2014/main" id="{ADEF0D65-1D37-EF8B-5C3F-B5A3755204F3}"/>
              </a:ext>
            </a:extLst>
          </p:cNvPr>
          <p:cNvPicPr>
            <a:picLocks noRot="1" noChangeAspect="1" noChangeArrowheads="1"/>
          </p:cNvPicPr>
          <p:nvPr>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4759325" y="1266825"/>
            <a:ext cx="4003675"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6">
            <a:extLst>
              <a:ext uri="{FF2B5EF4-FFF2-40B4-BE49-F238E27FC236}">
                <a16:creationId xmlns:a16="http://schemas.microsoft.com/office/drawing/2014/main" id="{6ECD2598-85F3-1C58-217B-586EF361FEE8}"/>
              </a:ext>
            </a:extLst>
          </p:cNvPr>
          <p:cNvSpPr>
            <a:spLocks noChangeArrowheads="1"/>
          </p:cNvSpPr>
          <p:nvPr/>
        </p:nvSpPr>
        <p:spPr bwMode="auto">
          <a:xfrm>
            <a:off x="5095875" y="3525838"/>
            <a:ext cx="313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a:t>https://youtu.be/krU0dpI1Fsk</a:t>
            </a:r>
          </a:p>
        </p:txBody>
      </p:sp>
      <p:pic>
        <p:nvPicPr>
          <p:cNvPr id="8" name="SrHBuxd8ib4?feature=oembed" descr="Acts with Dr. Mark Yarbrough - Session Three">
            <a:hlinkClick r:id="" action="ppaction://media"/>
            <a:extLst>
              <a:ext uri="{FF2B5EF4-FFF2-40B4-BE49-F238E27FC236}">
                <a16:creationId xmlns:a16="http://schemas.microsoft.com/office/drawing/2014/main" id="{5935B320-522D-D828-1C03-3E1A72AF7D93}"/>
              </a:ext>
            </a:extLst>
          </p:cNvPr>
          <p:cNvPicPr>
            <a:picLocks noRot="1" noChangeAspect="1" noChangeArrowheads="1"/>
          </p:cNvPicPr>
          <p:nvPr>
            <a:videoFile r:link="rId3"/>
          </p:nvPr>
        </p:nvPicPr>
        <p:blipFill>
          <a:blip r:embed="rId8">
            <a:extLst>
              <a:ext uri="{28A0092B-C50C-407E-A947-70E740481C1C}">
                <a14:useLocalDpi xmlns:a14="http://schemas.microsoft.com/office/drawing/2010/main" val="0"/>
              </a:ext>
            </a:extLst>
          </a:blip>
          <a:srcRect/>
          <a:stretch>
            <a:fillRect/>
          </a:stretch>
        </p:blipFill>
        <p:spPr bwMode="auto">
          <a:xfrm>
            <a:off x="304800" y="4038600"/>
            <a:ext cx="39624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3" name="Rectangle 8">
            <a:extLst>
              <a:ext uri="{FF2B5EF4-FFF2-40B4-BE49-F238E27FC236}">
                <a16:creationId xmlns:a16="http://schemas.microsoft.com/office/drawing/2014/main" id="{FDD4A1F2-66EA-E2E5-441B-A7CE378A4EA1}"/>
              </a:ext>
            </a:extLst>
          </p:cNvPr>
          <p:cNvSpPr>
            <a:spLocks noChangeArrowheads="1"/>
          </p:cNvSpPr>
          <p:nvPr/>
        </p:nvSpPr>
        <p:spPr bwMode="auto">
          <a:xfrm>
            <a:off x="700088" y="6324600"/>
            <a:ext cx="318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a:t>https://youtu.be/SrHBuxd8ib4</a:t>
            </a:r>
          </a:p>
        </p:txBody>
      </p:sp>
      <p:pic>
        <p:nvPicPr>
          <p:cNvPr id="10" name="KsnUdB-Z_uM?feature=oembed" descr="Acts with Dr. Mark Yarbrough - Session Four">
            <a:hlinkClick r:id="" action="ppaction://media"/>
            <a:extLst>
              <a:ext uri="{FF2B5EF4-FFF2-40B4-BE49-F238E27FC236}">
                <a16:creationId xmlns:a16="http://schemas.microsoft.com/office/drawing/2014/main" id="{CE38BE34-F4C2-BEBF-D0F6-257877E63BDC}"/>
              </a:ext>
            </a:extLst>
          </p:cNvPr>
          <p:cNvPicPr>
            <a:picLocks noRot="1" noChangeAspect="1" noChangeArrowheads="1"/>
          </p:cNvPicPr>
          <p:nvPr>
            <a:videoFile r:link="rId4"/>
          </p:nvPr>
        </p:nvPicPr>
        <p:blipFill>
          <a:blip r:embed="rId9">
            <a:extLst>
              <a:ext uri="{28A0092B-C50C-407E-A947-70E740481C1C}">
                <a14:useLocalDpi xmlns:a14="http://schemas.microsoft.com/office/drawing/2010/main" val="0"/>
              </a:ext>
            </a:extLst>
          </a:blip>
          <a:srcRect/>
          <a:stretch>
            <a:fillRect/>
          </a:stretch>
        </p:blipFill>
        <p:spPr bwMode="auto">
          <a:xfrm>
            <a:off x="4800600" y="4029075"/>
            <a:ext cx="39624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5" name="Rectangle 10">
            <a:extLst>
              <a:ext uri="{FF2B5EF4-FFF2-40B4-BE49-F238E27FC236}">
                <a16:creationId xmlns:a16="http://schemas.microsoft.com/office/drawing/2014/main" id="{EDAAD256-4420-7C3C-AB45-8866072BD3E2}"/>
              </a:ext>
            </a:extLst>
          </p:cNvPr>
          <p:cNvSpPr>
            <a:spLocks noChangeArrowheads="1"/>
          </p:cNvSpPr>
          <p:nvPr/>
        </p:nvSpPr>
        <p:spPr bwMode="auto">
          <a:xfrm>
            <a:off x="5194300" y="632460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a:t>https://youtu.be/KsnUdB-Z_uM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1" fill="hold"/>
                                        <p:tgtEl>
                                          <p:spTgt spid="8"/>
                                        </p:tgtEl>
                                      </p:cBhvr>
                                    </p:cmd>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5"/>
                </p:tgtEl>
              </p:cMediaNode>
            </p:video>
            <p:seq concurrent="1" nextAc="seek">
              <p:cTn id="20" restart="whenNotActive" fill="hold" evtFilter="cancelBubble" nodeType="interactiveSeq">
                <p:stCondLst>
                  <p:cond evt="onClick" delay="0">
                    <p:tgtEl>
                      <p:spTgt spid="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mediacall" presetSubtype="0" fill="hold" nodeType="clickEffect">
                                  <p:stCondLst>
                                    <p:cond delay="0"/>
                                  </p:stCondLst>
                                  <p:childTnLst>
                                    <p:cmd type="call" cmd="togglePause">
                                      <p:cBhvr>
                                        <p:cTn id="24" dur="1" fill="hold"/>
                                        <p:tgtEl>
                                          <p:spTgt spid="5"/>
                                        </p:tgtEl>
                                      </p:cBhvr>
                                    </p:cmd>
                                  </p:childTnLst>
                                </p:cTn>
                              </p:par>
                            </p:childTnLst>
                          </p:cTn>
                        </p:par>
                      </p:childTnLst>
                    </p:cTn>
                  </p:par>
                </p:childTnLst>
              </p:cTn>
              <p:nextCondLst>
                <p:cond evt="onClick" delay="0">
                  <p:tgtEl>
                    <p:spTgt spid="5"/>
                  </p:tgtEl>
                </p:cond>
              </p:nextCondLst>
            </p:seq>
            <p:video>
              <p:cMediaNode vol="80000">
                <p:cTn id="25" fill="hold" display="0">
                  <p:stCondLst>
                    <p:cond delay="indefinite"/>
                  </p:stCondLst>
                </p:cTn>
                <p:tgtEl>
                  <p:spTgt spid="6"/>
                </p:tgtEl>
              </p:cMediaNode>
            </p:video>
            <p:seq concurrent="1" nextAc="seek">
              <p:cTn id="26" restart="whenNotActive" fill="hold" evtFilter="cancelBubble" nodeType="interactiveSeq">
                <p:stCondLst>
                  <p:cond evt="onClick" delay="0">
                    <p:tgtEl>
                      <p:spTgt spid="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 presetClass="mediacall" presetSubtype="0" fill="hold" nodeType="clickEffect">
                                  <p:stCondLst>
                                    <p:cond delay="0"/>
                                  </p:stCondLst>
                                  <p:childTnLst>
                                    <p:cmd type="call" cmd="togglePause">
                                      <p:cBhvr>
                                        <p:cTn id="30" dur="1" fill="hold"/>
                                        <p:tgtEl>
                                          <p:spTgt spid="6"/>
                                        </p:tgtEl>
                                      </p:cBhvr>
                                    </p:cmd>
                                  </p:childTnLst>
                                </p:cTn>
                              </p:par>
                            </p:childTnLst>
                          </p:cTn>
                        </p:par>
                      </p:childTnLst>
                    </p:cTn>
                  </p:par>
                </p:childTnLst>
              </p:cTn>
              <p:nextCondLst>
                <p:cond evt="onClick" delay="0">
                  <p:tgtEl>
                    <p:spTgt spid="6"/>
                  </p:tgtEl>
                </p:cond>
              </p:nextCondLst>
            </p:seq>
            <p:video>
              <p:cMediaNode vol="80000">
                <p:cTn id="31" fill="hold" display="0">
                  <p:stCondLst>
                    <p:cond delay="indefinite"/>
                  </p:stCondLst>
                </p:cTn>
                <p:tgtEl>
                  <p:spTgt spid="8"/>
                </p:tgtEl>
              </p:cMediaNode>
            </p:video>
            <p:seq concurrent="1" nextAc="seek">
              <p:cTn id="32" restart="whenNotActive" fill="hold" evtFilter="cancelBubble" nodeType="interactiveSeq">
                <p:stCondLst>
                  <p:cond evt="onClick" delay="0">
                    <p:tgtEl>
                      <p:spTgt spid="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 presetClass="mediacall" presetSubtype="0" fill="hold" nodeType="clickEffect">
                                  <p:stCondLst>
                                    <p:cond delay="0"/>
                                  </p:stCondLst>
                                  <p:childTnLst>
                                    <p:cmd type="call" cmd="togglePause">
                                      <p:cBhvr>
                                        <p:cTn id="36" dur="1" fill="hold"/>
                                        <p:tgtEl>
                                          <p:spTgt spid="8"/>
                                        </p:tgtEl>
                                      </p:cBhvr>
                                    </p:cmd>
                                  </p:childTnLst>
                                </p:cTn>
                              </p:par>
                            </p:childTnLst>
                          </p:cTn>
                        </p:par>
                      </p:childTnLst>
                    </p:cTn>
                  </p:par>
                </p:childTnLst>
              </p:cTn>
              <p:nextCondLst>
                <p:cond evt="onClick" delay="0">
                  <p:tgtEl>
                    <p:spTgt spid="8"/>
                  </p:tgtEl>
                </p:cond>
              </p:nextCondLst>
            </p:seq>
            <p:video>
              <p:cMediaNode vol="80000">
                <p:cTn id="37" fill="hold" display="0">
                  <p:stCondLst>
                    <p:cond delay="indefinite"/>
                  </p:stCondLst>
                </p:cTn>
                <p:tgtEl>
                  <p:spTgt spid="10"/>
                </p:tgtEl>
              </p:cMediaNode>
            </p:video>
            <p:seq concurrent="1" nextAc="seek">
              <p:cTn id="38" restart="whenNotActive" fill="hold" evtFilter="cancelBubble" nodeType="interactiveSeq">
                <p:stCondLst>
                  <p:cond evt="onClick" delay="0">
                    <p:tgtEl>
                      <p:spTgt spid="10"/>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 presetClass="mediacall" presetSubtype="0" fill="hold" nodeType="clickEffect">
                                  <p:stCondLst>
                                    <p:cond delay="0"/>
                                  </p:stCondLst>
                                  <p:childTnLst>
                                    <p:cmd type="call" cmd="togglePause">
                                      <p:cBhvr>
                                        <p:cTn id="4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8684</TotalTime>
  <Words>10423</Words>
  <Application>Microsoft Office PowerPoint</Application>
  <PresentationFormat>On-screen Show (4:3)</PresentationFormat>
  <Paragraphs>885</Paragraphs>
  <Slides>100</Slides>
  <Notes>1</Notes>
  <HiddenSlides>0</HiddenSlides>
  <MMClips>11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100</vt:i4>
      </vt:variant>
    </vt:vector>
  </HeadingPairs>
  <TitlesOfParts>
    <vt:vector size="107" baseType="lpstr">
      <vt:lpstr>Arial</vt:lpstr>
      <vt:lpstr>Garamond</vt:lpstr>
      <vt:lpstr>LiberationSerif</vt:lpstr>
      <vt:lpstr>system-ui</vt:lpstr>
      <vt:lpstr>Times New Roman</vt:lpstr>
      <vt:lpstr>Wingdings</vt:lpstr>
      <vt:lpstr>Edge</vt:lpstr>
      <vt:lpstr>Hechos de los Apóstoles</vt:lpstr>
      <vt:lpstr>Contenido del Curso   Hechos de los Apóstoles</vt:lpstr>
      <vt:lpstr>Hechos de los apóstoles Introducción</vt:lpstr>
      <vt:lpstr>Autor  (Evidencia Externa)</vt:lpstr>
      <vt:lpstr>Autor  (Evidencia Externa)</vt:lpstr>
      <vt:lpstr>Autor  (Datos Biograficos)</vt:lpstr>
      <vt:lpstr>Autor  (Datos Biograficos)</vt:lpstr>
      <vt:lpstr>PowerPoint Presentation</vt:lpstr>
      <vt:lpstr>PowerPoint Presentation</vt:lpstr>
      <vt:lpstr>Destinatario</vt:lpstr>
      <vt:lpstr>Propósito</vt:lpstr>
      <vt:lpstr>Propósito</vt:lpstr>
      <vt:lpstr>Propósito</vt:lpstr>
      <vt:lpstr>Propósito</vt:lpstr>
      <vt:lpstr>Fecha en que fue escrito</vt:lpstr>
      <vt:lpstr>Fecha en que fue escrito</vt:lpstr>
      <vt:lpstr>Fecha en que fue escrito</vt:lpstr>
      <vt:lpstr>Fecha en que fue escrito</vt:lpstr>
      <vt:lpstr>Teologia del Autor de Hechos</vt:lpstr>
      <vt:lpstr>Teologia del Autor de Hechos</vt:lpstr>
      <vt:lpstr>Peculiaridades Ideas claves o características</vt:lpstr>
      <vt:lpstr>Peculiaridades Ideas claves o características</vt:lpstr>
      <vt:lpstr>Peculiaridades Ideas claves o características</vt:lpstr>
      <vt:lpstr>Peculiaridades Ideas claves o características</vt:lpstr>
      <vt:lpstr>Tarea 1 Homework 1</vt:lpstr>
      <vt:lpstr>Tarea 1 Homework 1</vt:lpstr>
      <vt:lpstr>Tarea 1 Homework 1</vt:lpstr>
      <vt:lpstr>Hechos de los Apóstoles</vt:lpstr>
      <vt:lpstr>Peculiaridades Ideas claves o características</vt:lpstr>
      <vt:lpstr>Peculiaridades Paralelismos y Repeticiones</vt:lpstr>
      <vt:lpstr>Peculiaridades Paralelismos y Repeticiones</vt:lpstr>
      <vt:lpstr>Peculiaridades Paralelismos y Repeticiones</vt:lpstr>
      <vt:lpstr>Peculiaridades Paralelismos y Repeticiones</vt:lpstr>
      <vt:lpstr>Peculiaridades Paralelismos y Repeticiones</vt:lpstr>
      <vt:lpstr>Peculiaridades Paralelismos y Repeticiones</vt:lpstr>
      <vt:lpstr>Peculiaridades Paralelismos y Repeticiones</vt:lpstr>
      <vt:lpstr>Peculiaridades Paralelismos y Repeticiones</vt:lpstr>
      <vt:lpstr>Peculiaridades Paralelismos y Repeticiones</vt:lpstr>
      <vt:lpstr>Peculiaridades Paralelismos y Repeticiones</vt:lpstr>
      <vt:lpstr>Peculiaridades Paralelismos y Repeticiones</vt:lpstr>
      <vt:lpstr>Peculiaridades Paralelismos y Repeticiones</vt:lpstr>
      <vt:lpstr>Peculiaridades Ideas claves o características</vt:lpstr>
      <vt:lpstr>Peculiaridades Ideas claves o características</vt:lpstr>
      <vt:lpstr>Peculiaridades Grandes Eventos narrados en Hechos</vt:lpstr>
      <vt:lpstr>Estructura del Libro  de los Hechos</vt:lpstr>
      <vt:lpstr>Estructura del Libro  de los Hechos</vt:lpstr>
      <vt:lpstr>PowerPoint Presentation</vt:lpstr>
      <vt:lpstr>Primera Division:  Caps. 1-7                La iglesia de Jerusalen</vt:lpstr>
      <vt:lpstr>Primera Division:  Caps. 1-7                La iglesia de Jerusalen</vt:lpstr>
      <vt:lpstr>Primera Division:  Caps. 1-7 La iglesia de Jerusalen (Prologo)</vt:lpstr>
      <vt:lpstr>Primera Division:  Caps. 1-7 La iglesia de Jerusalen (Proposito)</vt:lpstr>
      <vt:lpstr>Primera Division:  Caps. 1-7 La iglesia de Jerusalen (Eleccion del Nuevo Apostol) </vt:lpstr>
      <vt:lpstr>Primera Division:  Caps. 1-7 La iglesia de Jerusalen PENTECOSTES</vt:lpstr>
      <vt:lpstr>Primera Division:  Caps. 1-7 La iglesia de Jerusalen</vt:lpstr>
      <vt:lpstr>Primera Division:  Caps. 1-7 La iglesia de Jerusalen</vt:lpstr>
      <vt:lpstr>Primera Division:  Caps. 1-7                La iglesia de Jerusalen</vt:lpstr>
      <vt:lpstr>Primera Division:  Caps. 1-7 La iglesia de Jerusalen</vt:lpstr>
      <vt:lpstr>Primera Division:  Caps. 1-7                La iglesia de Jerusalen</vt:lpstr>
      <vt:lpstr>Primera Division:  Caps. 1-7 La iglesia de Jerusalen</vt:lpstr>
      <vt:lpstr>Primera Division:  Caps. 1-7                La iglesia de Jerusalen</vt:lpstr>
      <vt:lpstr>Primera Division:  Caps. 1-7 La iglesia de Jerusalen</vt:lpstr>
      <vt:lpstr>Primera Division:  Caps. 1-7                La iglesia de Jerusalen</vt:lpstr>
      <vt:lpstr>Primera Division:  Caps. 1-7 La iglesia de Jerusalen</vt:lpstr>
      <vt:lpstr>Primera Division:  Caps. 1-7                La iglesia de Jerusalen</vt:lpstr>
      <vt:lpstr>Primera Division:  Caps. 1-7 La iglesia de Jerusalen</vt:lpstr>
      <vt:lpstr>Tarea 2 Homework 2</vt:lpstr>
      <vt:lpstr>Tarea 2 Homework 2</vt:lpstr>
      <vt:lpstr>Tarea 2 Homework 2</vt:lpstr>
      <vt:lpstr>Hechos de los Apóstoles</vt:lpstr>
      <vt:lpstr>Segunda Division:  Caps. 8-12           La iglesia de Judea y Samaria</vt:lpstr>
      <vt:lpstr>Segunda Division:  Caps. 8-12          La iglesia de Judea y Samaria</vt:lpstr>
      <vt:lpstr>Segunda Division:  Caps. 8-12 La iglesia de Judea y Samaria</vt:lpstr>
      <vt:lpstr>Segunda Division:  Caps. 8-12           La iglesia de Judea y Samaria</vt:lpstr>
      <vt:lpstr>Segunda Division:  Caps. 8-12 La iglesia de Judea y Samaria</vt:lpstr>
      <vt:lpstr>Segunda Division:  Caps. 8-12                  La iglesia de Judea y Samaria</vt:lpstr>
      <vt:lpstr>Segunda Division:  Caps. 8-12 La iglesia de Judea y Samaria</vt:lpstr>
      <vt:lpstr>Segunda Division:  Caps. 8-12 La iglesia de Judea y Samaria</vt:lpstr>
      <vt:lpstr>Segunda Division:  Caps. 8-12          La iglesia de Judea y Samaria</vt:lpstr>
      <vt:lpstr>Segunda Division:  Caps. 8-12 La iglesia de Judea y Samaria</vt:lpstr>
      <vt:lpstr>Segunda Division:  Caps. 8-12 La iglesia de Judea y Samaria</vt:lpstr>
      <vt:lpstr>Segunda Division:  Caps. 8-12           La iglesia de Judea y Samaria</vt:lpstr>
      <vt:lpstr>Segunda Division:  Caps. 8-12 La iglesia de Judea y Samaria</vt:lpstr>
      <vt:lpstr>Tarea 3 Homework 3</vt:lpstr>
      <vt:lpstr>Tarea 3 Homework 3</vt:lpstr>
      <vt:lpstr>Tarea 3 Homework 3</vt:lpstr>
      <vt:lpstr>Hechos de los Apóstoles</vt:lpstr>
      <vt:lpstr>Tercera Division:  Caps. 13-28  La iglesia de “hasta lo ultimo de la tierra”</vt:lpstr>
      <vt:lpstr>Tercera Division:  Caps. 13-28  La iglesia de “hasta lo ultimo de la tierra”</vt:lpstr>
      <vt:lpstr>Tercera Division:  Caps. 13-28 La iglesia de “hasta lo ultimo de la tierra”</vt:lpstr>
      <vt:lpstr>Viajes de Pablo Primer Viaje (Hch 13&amp;14)</vt:lpstr>
      <vt:lpstr>Tercera Division:  Caps. 13-28  La iglesia de “hasta lo ultimo de la tierra”</vt:lpstr>
      <vt:lpstr>Tercera Division:  Caps. 13-28 La iglesia de “hasta lo ultimo de la tierra”</vt:lpstr>
      <vt:lpstr>Tercera Division:  Caps. 13-28 La iglesia de “hasta lo ultimo de la tierra”</vt:lpstr>
      <vt:lpstr>Tercera Division:  Caps. 13-28  La iglesia de “hasta lo ultimo de la tierra”</vt:lpstr>
      <vt:lpstr>Viajes de Pablo Segundo Viaje (Hech 15:36–18:22) </vt:lpstr>
      <vt:lpstr>Viajes de Pablo Tercer Viaje ( Hech.18:23-21:16) </vt:lpstr>
      <vt:lpstr>Viaje de Pablo a Roma (Hch.27&amp;28)</vt:lpstr>
      <vt:lpstr>Tarea 4 Homework 4</vt:lpstr>
      <vt:lpstr>Material de Referencia </vt:lpstr>
      <vt:lpstr>Material de Referencia </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Arturo Perez</dc:creator>
  <cp:lastModifiedBy>Noe Esparza</cp:lastModifiedBy>
  <cp:revision>259</cp:revision>
  <dcterms:created xsi:type="dcterms:W3CDTF">2002-09-21T14:17:52Z</dcterms:created>
  <dcterms:modified xsi:type="dcterms:W3CDTF">2022-12-06T02:42:42Z</dcterms:modified>
</cp:coreProperties>
</file>